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4.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21" r:id="rId2"/>
    <p:sldId id="333" r:id="rId3"/>
    <p:sldId id="323" r:id="rId4"/>
    <p:sldId id="334" r:id="rId5"/>
    <p:sldId id="352" r:id="rId6"/>
    <p:sldId id="335" r:id="rId7"/>
    <p:sldId id="274" r:id="rId8"/>
    <p:sldId id="336" r:id="rId9"/>
    <p:sldId id="337" r:id="rId10"/>
    <p:sldId id="338" r:id="rId11"/>
    <p:sldId id="339" r:id="rId12"/>
    <p:sldId id="340" r:id="rId13"/>
    <p:sldId id="341" r:id="rId14"/>
    <p:sldId id="342" r:id="rId15"/>
    <p:sldId id="343" r:id="rId16"/>
    <p:sldId id="344" r:id="rId17"/>
    <p:sldId id="346" r:id="rId18"/>
    <p:sldId id="347" r:id="rId19"/>
    <p:sldId id="348" r:id="rId20"/>
    <p:sldId id="345" r:id="rId21"/>
    <p:sldId id="349" r:id="rId22"/>
    <p:sldId id="350" r:id="rId23"/>
    <p:sldId id="351" r:id="rId24"/>
    <p:sldId id="354" r:id="rId25"/>
    <p:sldId id="353" r:id="rId26"/>
    <p:sldId id="281" r:id="rId27"/>
    <p:sldId id="355" r:id="rId28"/>
    <p:sldId id="356" r:id="rId29"/>
    <p:sldId id="357" r:id="rId30"/>
    <p:sldId id="331"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pos="3817" userDrawn="1">
          <p15:clr>
            <a:srgbClr val="A4A3A4"/>
          </p15:clr>
        </p15:guide>
        <p15:guide id="8"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000"/>
    <a:srgbClr val="F1F1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68" autoAdjust="0"/>
    <p:restoredTop sz="75845" autoAdjust="0"/>
  </p:normalViewPr>
  <p:slideViewPr>
    <p:cSldViewPr snapToGrid="0" showGuides="1">
      <p:cViewPr varScale="1">
        <p:scale>
          <a:sx n="99" d="100"/>
          <a:sy n="99" d="100"/>
        </p:scale>
        <p:origin x="786" y="78"/>
      </p:cViewPr>
      <p:guideLst>
        <p:guide pos="3817"/>
        <p:guide orient="horz" pos="2160"/>
      </p:guideLst>
    </p:cSldViewPr>
  </p:slideViewPr>
  <p:outlineViewPr>
    <p:cViewPr>
      <p:scale>
        <a:sx n="100" d="100"/>
        <a:sy n="100" d="100"/>
      </p:scale>
      <p:origin x="0" y="-1335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A82050-22EC-4A56-BC52-A8EF720FF963}" type="datetimeFigureOut">
              <a:rPr lang="zh-CN" altLang="en-US" smtClean="0"/>
              <a:t>2022/3/20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3C275-2001-48D2-A168-34746D1FF19F}" type="slidenum">
              <a:rPr lang="zh-CN" altLang="en-US" smtClean="0"/>
              <a:t>‹#›</a:t>
            </a:fld>
            <a:endParaRPr lang="zh-CN" altLang="en-US"/>
          </a:p>
        </p:txBody>
      </p:sp>
    </p:spTree>
    <p:extLst>
      <p:ext uri="{BB962C8B-B14F-4D97-AF65-F5344CB8AC3E}">
        <p14:creationId xmlns:p14="http://schemas.microsoft.com/office/powerpoint/2010/main" val="4107999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宣传小区正能量，营造良好向上的小区氛围。</a:t>
            </a:r>
          </a:p>
        </p:txBody>
      </p:sp>
      <p:sp>
        <p:nvSpPr>
          <p:cNvPr id="4" name="灯片编号占位符 3"/>
          <p:cNvSpPr>
            <a:spLocks noGrp="1"/>
          </p:cNvSpPr>
          <p:nvPr>
            <p:ph type="sldNum" sz="quarter" idx="5"/>
          </p:nvPr>
        </p:nvSpPr>
        <p:spPr/>
        <p:txBody>
          <a:bodyPr/>
          <a:lstStyle/>
          <a:p>
            <a:fld id="{94D3C275-2001-48D2-A168-34746D1FF19F}" type="slidenum">
              <a:rPr lang="zh-CN" altLang="en-US" smtClean="0"/>
              <a:t>6</a:t>
            </a:fld>
            <a:endParaRPr lang="zh-CN" altLang="en-US"/>
          </a:p>
        </p:txBody>
      </p:sp>
    </p:spTree>
    <p:extLst>
      <p:ext uri="{BB962C8B-B14F-4D97-AF65-F5344CB8AC3E}">
        <p14:creationId xmlns:p14="http://schemas.microsoft.com/office/powerpoint/2010/main" val="1493534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宣传小区正能量，营造良好向上的小区氛围。</a:t>
            </a:r>
          </a:p>
        </p:txBody>
      </p:sp>
      <p:sp>
        <p:nvSpPr>
          <p:cNvPr id="4" name="灯片编号占位符 3"/>
          <p:cNvSpPr>
            <a:spLocks noGrp="1"/>
          </p:cNvSpPr>
          <p:nvPr>
            <p:ph type="sldNum" sz="quarter" idx="5"/>
          </p:nvPr>
        </p:nvSpPr>
        <p:spPr/>
        <p:txBody>
          <a:bodyPr/>
          <a:lstStyle/>
          <a:p>
            <a:fld id="{94D3C275-2001-48D2-A168-34746D1FF19F}" type="slidenum">
              <a:rPr lang="zh-CN" altLang="en-US" smtClean="0"/>
              <a:t>15</a:t>
            </a:fld>
            <a:endParaRPr lang="zh-CN" altLang="en-US"/>
          </a:p>
        </p:txBody>
      </p:sp>
    </p:spTree>
    <p:extLst>
      <p:ext uri="{BB962C8B-B14F-4D97-AF65-F5344CB8AC3E}">
        <p14:creationId xmlns:p14="http://schemas.microsoft.com/office/powerpoint/2010/main" val="4222363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C275-2001-48D2-A168-34746D1FF19F}" type="slidenum">
              <a:rPr lang="zh-CN" altLang="en-US" smtClean="0"/>
              <a:t>16</a:t>
            </a:fld>
            <a:endParaRPr lang="zh-CN" altLang="en-US"/>
          </a:p>
        </p:txBody>
      </p:sp>
    </p:spTree>
    <p:extLst>
      <p:ext uri="{BB962C8B-B14F-4D97-AF65-F5344CB8AC3E}">
        <p14:creationId xmlns:p14="http://schemas.microsoft.com/office/powerpoint/2010/main" val="411461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C275-2001-48D2-A168-34746D1FF19F}" type="slidenum">
              <a:rPr lang="zh-CN" altLang="en-US" smtClean="0"/>
              <a:t>17</a:t>
            </a:fld>
            <a:endParaRPr lang="zh-CN" altLang="en-US"/>
          </a:p>
        </p:txBody>
      </p:sp>
    </p:spTree>
    <p:extLst>
      <p:ext uri="{BB962C8B-B14F-4D97-AF65-F5344CB8AC3E}">
        <p14:creationId xmlns:p14="http://schemas.microsoft.com/office/powerpoint/2010/main" val="3938848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C275-2001-48D2-A168-34746D1FF19F}" type="slidenum">
              <a:rPr lang="zh-CN" altLang="en-US" smtClean="0"/>
              <a:t>18</a:t>
            </a:fld>
            <a:endParaRPr lang="zh-CN" altLang="en-US"/>
          </a:p>
        </p:txBody>
      </p:sp>
    </p:spTree>
    <p:extLst>
      <p:ext uri="{BB962C8B-B14F-4D97-AF65-F5344CB8AC3E}">
        <p14:creationId xmlns:p14="http://schemas.microsoft.com/office/powerpoint/2010/main" val="3348087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C275-2001-48D2-A168-34746D1FF19F}" type="slidenum">
              <a:rPr lang="zh-CN" altLang="en-US" smtClean="0"/>
              <a:t>19</a:t>
            </a:fld>
            <a:endParaRPr lang="zh-CN" altLang="en-US"/>
          </a:p>
        </p:txBody>
      </p:sp>
    </p:spTree>
    <p:extLst>
      <p:ext uri="{BB962C8B-B14F-4D97-AF65-F5344CB8AC3E}">
        <p14:creationId xmlns:p14="http://schemas.microsoft.com/office/powerpoint/2010/main" val="98151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C275-2001-48D2-A168-34746D1FF19F}" type="slidenum">
              <a:rPr lang="zh-CN" altLang="en-US" smtClean="0"/>
              <a:t>20</a:t>
            </a:fld>
            <a:endParaRPr lang="zh-CN" altLang="en-US"/>
          </a:p>
        </p:txBody>
      </p:sp>
    </p:spTree>
    <p:extLst>
      <p:ext uri="{BB962C8B-B14F-4D97-AF65-F5344CB8AC3E}">
        <p14:creationId xmlns:p14="http://schemas.microsoft.com/office/powerpoint/2010/main" val="3311506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C275-2001-48D2-A168-34746D1FF19F}" type="slidenum">
              <a:rPr lang="zh-CN" altLang="en-US" smtClean="0"/>
              <a:t>21</a:t>
            </a:fld>
            <a:endParaRPr lang="zh-CN" altLang="en-US"/>
          </a:p>
        </p:txBody>
      </p:sp>
    </p:spTree>
    <p:extLst>
      <p:ext uri="{BB962C8B-B14F-4D97-AF65-F5344CB8AC3E}">
        <p14:creationId xmlns:p14="http://schemas.microsoft.com/office/powerpoint/2010/main" val="678528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C275-2001-48D2-A168-34746D1FF19F}" type="slidenum">
              <a:rPr lang="zh-CN" altLang="en-US" smtClean="0"/>
              <a:t>22</a:t>
            </a:fld>
            <a:endParaRPr lang="zh-CN" altLang="en-US"/>
          </a:p>
        </p:txBody>
      </p:sp>
    </p:spTree>
    <p:extLst>
      <p:ext uri="{BB962C8B-B14F-4D97-AF65-F5344CB8AC3E}">
        <p14:creationId xmlns:p14="http://schemas.microsoft.com/office/powerpoint/2010/main" val="3409412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C275-2001-48D2-A168-34746D1FF19F}" type="slidenum">
              <a:rPr lang="zh-CN" altLang="en-US" smtClean="0"/>
              <a:t>23</a:t>
            </a:fld>
            <a:endParaRPr lang="zh-CN" altLang="en-US"/>
          </a:p>
        </p:txBody>
      </p:sp>
    </p:spTree>
    <p:extLst>
      <p:ext uri="{BB962C8B-B14F-4D97-AF65-F5344CB8AC3E}">
        <p14:creationId xmlns:p14="http://schemas.microsoft.com/office/powerpoint/2010/main" val="925343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宣传小区正能量，营造良好向上的小区氛围。</a:t>
            </a:r>
          </a:p>
        </p:txBody>
      </p:sp>
      <p:sp>
        <p:nvSpPr>
          <p:cNvPr id="4" name="灯片编号占位符 3"/>
          <p:cNvSpPr>
            <a:spLocks noGrp="1"/>
          </p:cNvSpPr>
          <p:nvPr>
            <p:ph type="sldNum" sz="quarter" idx="5"/>
          </p:nvPr>
        </p:nvSpPr>
        <p:spPr/>
        <p:txBody>
          <a:bodyPr/>
          <a:lstStyle/>
          <a:p>
            <a:fld id="{94D3C275-2001-48D2-A168-34746D1FF19F}" type="slidenum">
              <a:rPr lang="zh-CN" altLang="en-US" smtClean="0"/>
              <a:t>24</a:t>
            </a:fld>
            <a:endParaRPr lang="zh-CN" altLang="en-US"/>
          </a:p>
        </p:txBody>
      </p:sp>
    </p:spTree>
    <p:extLst>
      <p:ext uri="{BB962C8B-B14F-4D97-AF65-F5344CB8AC3E}">
        <p14:creationId xmlns:p14="http://schemas.microsoft.com/office/powerpoint/2010/main" val="2937277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C275-2001-48D2-A168-34746D1FF19F}" type="slidenum">
              <a:rPr lang="zh-CN" altLang="en-US" smtClean="0"/>
              <a:t>7</a:t>
            </a:fld>
            <a:endParaRPr lang="zh-CN" altLang="en-US"/>
          </a:p>
        </p:txBody>
      </p:sp>
    </p:spTree>
    <p:extLst>
      <p:ext uri="{BB962C8B-B14F-4D97-AF65-F5344CB8AC3E}">
        <p14:creationId xmlns:p14="http://schemas.microsoft.com/office/powerpoint/2010/main" val="3642662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C275-2001-48D2-A168-34746D1FF19F}" type="slidenum">
              <a:rPr lang="zh-CN" altLang="en-US" smtClean="0"/>
              <a:t>26</a:t>
            </a:fld>
            <a:endParaRPr lang="zh-CN" altLang="en-US"/>
          </a:p>
        </p:txBody>
      </p:sp>
    </p:spTree>
    <p:extLst>
      <p:ext uri="{BB962C8B-B14F-4D97-AF65-F5344CB8AC3E}">
        <p14:creationId xmlns:p14="http://schemas.microsoft.com/office/powerpoint/2010/main" val="145592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C275-2001-48D2-A168-34746D1FF19F}" type="slidenum">
              <a:rPr lang="zh-CN" altLang="en-US" smtClean="0"/>
              <a:t>28</a:t>
            </a:fld>
            <a:endParaRPr lang="zh-CN" altLang="en-US"/>
          </a:p>
        </p:txBody>
      </p:sp>
    </p:spTree>
    <p:extLst>
      <p:ext uri="{BB962C8B-B14F-4D97-AF65-F5344CB8AC3E}">
        <p14:creationId xmlns:p14="http://schemas.microsoft.com/office/powerpoint/2010/main" val="2769507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C275-2001-48D2-A168-34746D1FF19F}" type="slidenum">
              <a:rPr lang="zh-CN" altLang="en-US" smtClean="0"/>
              <a:t>29</a:t>
            </a:fld>
            <a:endParaRPr lang="zh-CN" altLang="en-US"/>
          </a:p>
        </p:txBody>
      </p:sp>
    </p:spTree>
    <p:extLst>
      <p:ext uri="{BB962C8B-B14F-4D97-AF65-F5344CB8AC3E}">
        <p14:creationId xmlns:p14="http://schemas.microsoft.com/office/powerpoint/2010/main" val="2459989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C275-2001-48D2-A168-34746D1FF19F}" type="slidenum">
              <a:rPr lang="zh-CN" altLang="en-US" smtClean="0"/>
              <a:t>8</a:t>
            </a:fld>
            <a:endParaRPr lang="zh-CN" altLang="en-US"/>
          </a:p>
        </p:txBody>
      </p:sp>
    </p:spTree>
    <p:extLst>
      <p:ext uri="{BB962C8B-B14F-4D97-AF65-F5344CB8AC3E}">
        <p14:creationId xmlns:p14="http://schemas.microsoft.com/office/powerpoint/2010/main" val="4094282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C275-2001-48D2-A168-34746D1FF19F}" type="slidenum">
              <a:rPr lang="zh-CN" altLang="en-US" smtClean="0"/>
              <a:t>9</a:t>
            </a:fld>
            <a:endParaRPr lang="zh-CN" altLang="en-US"/>
          </a:p>
        </p:txBody>
      </p:sp>
    </p:spTree>
    <p:extLst>
      <p:ext uri="{BB962C8B-B14F-4D97-AF65-F5344CB8AC3E}">
        <p14:creationId xmlns:p14="http://schemas.microsoft.com/office/powerpoint/2010/main" val="2931267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C275-2001-48D2-A168-34746D1FF19F}" type="slidenum">
              <a:rPr lang="zh-CN" altLang="en-US" smtClean="0"/>
              <a:t>10</a:t>
            </a:fld>
            <a:endParaRPr lang="zh-CN" altLang="en-US"/>
          </a:p>
        </p:txBody>
      </p:sp>
    </p:spTree>
    <p:extLst>
      <p:ext uri="{BB962C8B-B14F-4D97-AF65-F5344CB8AC3E}">
        <p14:creationId xmlns:p14="http://schemas.microsoft.com/office/powerpoint/2010/main" val="890223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C275-2001-48D2-A168-34746D1FF19F}" type="slidenum">
              <a:rPr lang="zh-CN" altLang="en-US" smtClean="0"/>
              <a:t>11</a:t>
            </a:fld>
            <a:endParaRPr lang="zh-CN" altLang="en-US"/>
          </a:p>
        </p:txBody>
      </p:sp>
    </p:spTree>
    <p:extLst>
      <p:ext uri="{BB962C8B-B14F-4D97-AF65-F5344CB8AC3E}">
        <p14:creationId xmlns:p14="http://schemas.microsoft.com/office/powerpoint/2010/main" val="2025277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D3C275-2001-48D2-A168-34746D1FF19F}" type="slidenum">
              <a:rPr lang="zh-CN" altLang="en-US" smtClean="0"/>
              <a:t>12</a:t>
            </a:fld>
            <a:endParaRPr lang="zh-CN" altLang="en-US"/>
          </a:p>
        </p:txBody>
      </p:sp>
    </p:spTree>
    <p:extLst>
      <p:ext uri="{BB962C8B-B14F-4D97-AF65-F5344CB8AC3E}">
        <p14:creationId xmlns:p14="http://schemas.microsoft.com/office/powerpoint/2010/main" val="3349497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宣传小区正能量，营造良好向上的小区氛围。</a:t>
            </a:r>
          </a:p>
        </p:txBody>
      </p:sp>
      <p:sp>
        <p:nvSpPr>
          <p:cNvPr id="4" name="灯片编号占位符 3"/>
          <p:cNvSpPr>
            <a:spLocks noGrp="1"/>
          </p:cNvSpPr>
          <p:nvPr>
            <p:ph type="sldNum" sz="quarter" idx="5"/>
          </p:nvPr>
        </p:nvSpPr>
        <p:spPr/>
        <p:txBody>
          <a:bodyPr/>
          <a:lstStyle/>
          <a:p>
            <a:fld id="{94D3C275-2001-48D2-A168-34746D1FF19F}" type="slidenum">
              <a:rPr lang="zh-CN" altLang="en-US" smtClean="0"/>
              <a:t>13</a:t>
            </a:fld>
            <a:endParaRPr lang="zh-CN" altLang="en-US"/>
          </a:p>
        </p:txBody>
      </p:sp>
    </p:spTree>
    <p:extLst>
      <p:ext uri="{BB962C8B-B14F-4D97-AF65-F5344CB8AC3E}">
        <p14:creationId xmlns:p14="http://schemas.microsoft.com/office/powerpoint/2010/main" val="285921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宣传小区正能量，营造良好向上的小区氛围。</a:t>
            </a:r>
          </a:p>
        </p:txBody>
      </p:sp>
      <p:sp>
        <p:nvSpPr>
          <p:cNvPr id="4" name="灯片编号占位符 3"/>
          <p:cNvSpPr>
            <a:spLocks noGrp="1"/>
          </p:cNvSpPr>
          <p:nvPr>
            <p:ph type="sldNum" sz="quarter" idx="5"/>
          </p:nvPr>
        </p:nvSpPr>
        <p:spPr/>
        <p:txBody>
          <a:bodyPr/>
          <a:lstStyle/>
          <a:p>
            <a:fld id="{94D3C275-2001-48D2-A168-34746D1FF19F}" type="slidenum">
              <a:rPr lang="zh-CN" altLang="en-US" smtClean="0"/>
              <a:t>14</a:t>
            </a:fld>
            <a:endParaRPr lang="zh-CN" altLang="en-US"/>
          </a:p>
        </p:txBody>
      </p:sp>
    </p:spTree>
    <p:extLst>
      <p:ext uri="{BB962C8B-B14F-4D97-AF65-F5344CB8AC3E}">
        <p14:creationId xmlns:p14="http://schemas.microsoft.com/office/powerpoint/2010/main" val="897205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101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386" name="矩形: 圆角 385">
            <a:extLst>
              <a:ext uri="{FF2B5EF4-FFF2-40B4-BE49-F238E27FC236}">
                <a16:creationId xmlns:a16="http://schemas.microsoft.com/office/drawing/2014/main" id="{341D9F71-AE83-4151-9BB0-4D79A20FFFA9}"/>
              </a:ext>
            </a:extLst>
          </p:cNvPr>
          <p:cNvSpPr/>
          <p:nvPr userDrawn="1"/>
        </p:nvSpPr>
        <p:spPr>
          <a:xfrm>
            <a:off x="0" y="0"/>
            <a:ext cx="12192000" cy="6858000"/>
          </a:xfrm>
          <a:prstGeom prst="roundRect">
            <a:avLst>
              <a:gd name="adj" fmla="val 0"/>
            </a:avLst>
          </a:prstGeom>
          <a:solidFill>
            <a:schemeClr val="accent1">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任意多边形: 形状 386">
            <a:extLst>
              <a:ext uri="{FF2B5EF4-FFF2-40B4-BE49-F238E27FC236}">
                <a16:creationId xmlns:a16="http://schemas.microsoft.com/office/drawing/2014/main" id="{FD7CD758-EE35-43F2-A3DD-5A3FB723E50B}"/>
              </a:ext>
            </a:extLst>
          </p:cNvPr>
          <p:cNvSpPr/>
          <p:nvPr userDrawn="1"/>
        </p:nvSpPr>
        <p:spPr>
          <a:xfrm>
            <a:off x="0" y="2223388"/>
            <a:ext cx="12192000" cy="4634613"/>
          </a:xfrm>
          <a:custGeom>
            <a:avLst/>
            <a:gdLst>
              <a:gd name="connsiteX0" fmla="*/ 1813322 w 12192000"/>
              <a:gd name="connsiteY0" fmla="*/ 552 h 4634613"/>
              <a:gd name="connsiteX1" fmla="*/ 2857500 w 12192000"/>
              <a:gd name="connsiteY1" fmla="*/ 157863 h 4634613"/>
              <a:gd name="connsiteX2" fmla="*/ 5848350 w 12192000"/>
              <a:gd name="connsiteY2" fmla="*/ 3148713 h 4634613"/>
              <a:gd name="connsiteX3" fmla="*/ 8496300 w 12192000"/>
              <a:gd name="connsiteY3" fmla="*/ 1167513 h 4634613"/>
              <a:gd name="connsiteX4" fmla="*/ 11582400 w 12192000"/>
              <a:gd name="connsiteY4" fmla="*/ 2958213 h 4634613"/>
              <a:gd name="connsiteX5" fmla="*/ 12143184 w 12192000"/>
              <a:gd name="connsiteY5" fmla="*/ 3020870 h 4634613"/>
              <a:gd name="connsiteX6" fmla="*/ 12192000 w 12192000"/>
              <a:gd name="connsiteY6" fmla="*/ 3014961 h 4634613"/>
              <a:gd name="connsiteX7" fmla="*/ 12192000 w 12192000"/>
              <a:gd name="connsiteY7" fmla="*/ 4634613 h 4634613"/>
              <a:gd name="connsiteX8" fmla="*/ 0 w 12192000"/>
              <a:gd name="connsiteY8" fmla="*/ 4634613 h 4634613"/>
              <a:gd name="connsiteX9" fmla="*/ 0 w 12192000"/>
              <a:gd name="connsiteY9" fmla="*/ 210297 h 4634613"/>
              <a:gd name="connsiteX10" fmla="*/ 38324 w 12192000"/>
              <a:gd name="connsiteY10" fmla="*/ 201302 h 4634613"/>
              <a:gd name="connsiteX11" fmla="*/ 1813322 w 12192000"/>
              <a:gd name="connsiteY11" fmla="*/ 552 h 463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634613">
                <a:moveTo>
                  <a:pt x="1813322" y="552"/>
                </a:moveTo>
                <a:cubicBezTo>
                  <a:pt x="2198093" y="6059"/>
                  <a:pt x="2558257" y="53088"/>
                  <a:pt x="2857500" y="157863"/>
                </a:cubicBezTo>
                <a:cubicBezTo>
                  <a:pt x="4054475" y="576963"/>
                  <a:pt x="4908550" y="2980438"/>
                  <a:pt x="5848350" y="3148713"/>
                </a:cubicBezTo>
                <a:cubicBezTo>
                  <a:pt x="6788150" y="3316988"/>
                  <a:pt x="7540625" y="1199263"/>
                  <a:pt x="8496300" y="1167513"/>
                </a:cubicBezTo>
                <a:cubicBezTo>
                  <a:pt x="9451975" y="1135763"/>
                  <a:pt x="10772775" y="2710563"/>
                  <a:pt x="11582400" y="2958213"/>
                </a:cubicBezTo>
                <a:cubicBezTo>
                  <a:pt x="11784806" y="3020126"/>
                  <a:pt x="11971139" y="3034612"/>
                  <a:pt x="12143184" y="3020870"/>
                </a:cubicBezTo>
                <a:lnTo>
                  <a:pt x="12192000" y="3014961"/>
                </a:lnTo>
                <a:lnTo>
                  <a:pt x="12192000" y="4634613"/>
                </a:lnTo>
                <a:lnTo>
                  <a:pt x="0" y="4634613"/>
                </a:lnTo>
                <a:lnTo>
                  <a:pt x="0" y="210297"/>
                </a:lnTo>
                <a:lnTo>
                  <a:pt x="38324" y="201302"/>
                </a:lnTo>
                <a:cubicBezTo>
                  <a:pt x="603647" y="77459"/>
                  <a:pt x="1236167" y="-7708"/>
                  <a:pt x="1813322" y="552"/>
                </a:cubicBezTo>
                <a:close/>
              </a:path>
            </a:pathLst>
          </a:custGeom>
          <a:solidFill>
            <a:schemeClr val="accent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88" name="任意多边形: 形状 387">
            <a:extLst>
              <a:ext uri="{FF2B5EF4-FFF2-40B4-BE49-F238E27FC236}">
                <a16:creationId xmlns:a16="http://schemas.microsoft.com/office/drawing/2014/main" id="{251066EC-CB90-44A1-9169-432B225FE513}"/>
              </a:ext>
            </a:extLst>
          </p:cNvPr>
          <p:cNvSpPr/>
          <p:nvPr userDrawn="1"/>
        </p:nvSpPr>
        <p:spPr>
          <a:xfrm>
            <a:off x="0" y="1906048"/>
            <a:ext cx="12192000" cy="4951952"/>
          </a:xfrm>
          <a:custGeom>
            <a:avLst/>
            <a:gdLst>
              <a:gd name="connsiteX0" fmla="*/ 0 w 12192000"/>
              <a:gd name="connsiteY0" fmla="*/ 0 h 4951952"/>
              <a:gd name="connsiteX1" fmla="*/ 120660 w 12192000"/>
              <a:gd name="connsiteY1" fmla="*/ 43036 h 4951952"/>
              <a:gd name="connsiteX2" fmla="*/ 247650 w 12192000"/>
              <a:gd name="connsiteY2" fmla="*/ 94202 h 4951952"/>
              <a:gd name="connsiteX3" fmla="*/ 1847850 w 12192000"/>
              <a:gd name="connsiteY3" fmla="*/ 2037302 h 4951952"/>
              <a:gd name="connsiteX4" fmla="*/ 3486150 w 12192000"/>
              <a:gd name="connsiteY4" fmla="*/ 2361152 h 4951952"/>
              <a:gd name="connsiteX5" fmla="*/ 5562601 w 12192000"/>
              <a:gd name="connsiteY5" fmla="*/ 4018502 h 4951952"/>
              <a:gd name="connsiteX6" fmla="*/ 8458200 w 12192000"/>
              <a:gd name="connsiteY6" fmla="*/ 2227802 h 4951952"/>
              <a:gd name="connsiteX7" fmla="*/ 10477500 w 12192000"/>
              <a:gd name="connsiteY7" fmla="*/ 4361402 h 4951952"/>
              <a:gd name="connsiteX8" fmla="*/ 12020550 w 12192000"/>
              <a:gd name="connsiteY8" fmla="*/ 4418552 h 4951952"/>
              <a:gd name="connsiteX9" fmla="*/ 12172485 w 12192000"/>
              <a:gd name="connsiteY9" fmla="*/ 4471051 h 4951952"/>
              <a:gd name="connsiteX10" fmla="*/ 12192000 w 12192000"/>
              <a:gd name="connsiteY10" fmla="*/ 4480417 h 4951952"/>
              <a:gd name="connsiteX11" fmla="*/ 12192000 w 12192000"/>
              <a:gd name="connsiteY11" fmla="*/ 4951952 h 4951952"/>
              <a:gd name="connsiteX12" fmla="*/ 0 w 12192000"/>
              <a:gd name="connsiteY12" fmla="*/ 4951952 h 4951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4951952">
                <a:moveTo>
                  <a:pt x="0" y="0"/>
                </a:moveTo>
                <a:lnTo>
                  <a:pt x="120660" y="43036"/>
                </a:lnTo>
                <a:cubicBezTo>
                  <a:pt x="165299" y="59984"/>
                  <a:pt x="207764" y="77137"/>
                  <a:pt x="247650" y="94202"/>
                </a:cubicBezTo>
                <a:cubicBezTo>
                  <a:pt x="885825" y="367252"/>
                  <a:pt x="1308100" y="1659477"/>
                  <a:pt x="1847850" y="2037302"/>
                </a:cubicBezTo>
                <a:cubicBezTo>
                  <a:pt x="2387600" y="2415127"/>
                  <a:pt x="2867025" y="2030952"/>
                  <a:pt x="3486150" y="2361152"/>
                </a:cubicBezTo>
                <a:cubicBezTo>
                  <a:pt x="4105275" y="2691352"/>
                  <a:pt x="4733926" y="4040727"/>
                  <a:pt x="5562601" y="4018502"/>
                </a:cubicBezTo>
                <a:cubicBezTo>
                  <a:pt x="6391275" y="3996277"/>
                  <a:pt x="7639050" y="2170652"/>
                  <a:pt x="8458200" y="2227802"/>
                </a:cubicBezTo>
                <a:cubicBezTo>
                  <a:pt x="9277350" y="2284952"/>
                  <a:pt x="9883775" y="3996277"/>
                  <a:pt x="10477500" y="4361402"/>
                </a:cubicBezTo>
                <a:cubicBezTo>
                  <a:pt x="11071225" y="4726527"/>
                  <a:pt x="11610975" y="4307427"/>
                  <a:pt x="12020550" y="4418552"/>
                </a:cubicBezTo>
                <a:cubicBezTo>
                  <a:pt x="12071747" y="4432443"/>
                  <a:pt x="12122547" y="4450253"/>
                  <a:pt x="12172485" y="4471051"/>
                </a:cubicBezTo>
                <a:lnTo>
                  <a:pt x="12192000" y="4480417"/>
                </a:lnTo>
                <a:lnTo>
                  <a:pt x="12192000" y="4951952"/>
                </a:lnTo>
                <a:lnTo>
                  <a:pt x="0" y="4951952"/>
                </a:lnTo>
                <a:close/>
              </a:path>
            </a:pathLst>
          </a:cu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1" name="任意多边形: 形状 510">
            <a:extLst>
              <a:ext uri="{FF2B5EF4-FFF2-40B4-BE49-F238E27FC236}">
                <a16:creationId xmlns:a16="http://schemas.microsoft.com/office/drawing/2014/main" id="{8061DBF5-F96C-43B1-BFB5-52B8F333F583}"/>
              </a:ext>
            </a:extLst>
          </p:cNvPr>
          <p:cNvSpPr/>
          <p:nvPr userDrawn="1"/>
        </p:nvSpPr>
        <p:spPr>
          <a:xfrm>
            <a:off x="5924876" y="0"/>
            <a:ext cx="6267124" cy="654173"/>
          </a:xfrm>
          <a:custGeom>
            <a:avLst/>
            <a:gdLst>
              <a:gd name="connsiteX0" fmla="*/ 0 w 6267124"/>
              <a:gd name="connsiteY0" fmla="*/ 0 h 654173"/>
              <a:gd name="connsiteX1" fmla="*/ 6267124 w 6267124"/>
              <a:gd name="connsiteY1" fmla="*/ 0 h 654173"/>
              <a:gd name="connsiteX2" fmla="*/ 6267124 w 6267124"/>
              <a:gd name="connsiteY2" fmla="*/ 537029 h 654173"/>
              <a:gd name="connsiteX3" fmla="*/ 4133524 w 6267124"/>
              <a:gd name="connsiteY3" fmla="*/ 188686 h 654173"/>
              <a:gd name="connsiteX4" fmla="*/ 1985410 w 6267124"/>
              <a:gd name="connsiteY4" fmla="*/ 638629 h 654173"/>
              <a:gd name="connsiteX5" fmla="*/ 94405 w 6267124"/>
              <a:gd name="connsiteY5" fmla="*/ 42779 h 65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7124" h="654173">
                <a:moveTo>
                  <a:pt x="0" y="0"/>
                </a:moveTo>
                <a:lnTo>
                  <a:pt x="6267124" y="0"/>
                </a:lnTo>
                <a:lnTo>
                  <a:pt x="6267124" y="537029"/>
                </a:lnTo>
                <a:cubicBezTo>
                  <a:pt x="5858305" y="563638"/>
                  <a:pt x="4847143" y="171753"/>
                  <a:pt x="4133524" y="188686"/>
                </a:cubicBezTo>
                <a:cubicBezTo>
                  <a:pt x="3419905" y="205619"/>
                  <a:pt x="2788534" y="752324"/>
                  <a:pt x="1985410" y="638629"/>
                </a:cubicBezTo>
                <a:cubicBezTo>
                  <a:pt x="1533653" y="574676"/>
                  <a:pt x="709145" y="310187"/>
                  <a:pt x="94405" y="42779"/>
                </a:cubicBezTo>
                <a:close/>
              </a:path>
            </a:pathLst>
          </a:cu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12" name="任意多边形: 形状 511">
            <a:extLst>
              <a:ext uri="{FF2B5EF4-FFF2-40B4-BE49-F238E27FC236}">
                <a16:creationId xmlns:a16="http://schemas.microsoft.com/office/drawing/2014/main" id="{406AB39F-E559-4C45-B4BC-492545C9ED89}"/>
              </a:ext>
            </a:extLst>
          </p:cNvPr>
          <p:cNvSpPr/>
          <p:nvPr userDrawn="1"/>
        </p:nvSpPr>
        <p:spPr>
          <a:xfrm>
            <a:off x="10746358" y="6512835"/>
            <a:ext cx="1445642" cy="345165"/>
          </a:xfrm>
          <a:custGeom>
            <a:avLst/>
            <a:gdLst>
              <a:gd name="connsiteX0" fmla="*/ 1251684 w 1445642"/>
              <a:gd name="connsiteY0" fmla="*/ 26 h 345165"/>
              <a:gd name="connsiteX1" fmla="*/ 1400285 w 1445642"/>
              <a:gd name="connsiteY1" fmla="*/ 5894 h 345165"/>
              <a:gd name="connsiteX2" fmla="*/ 1445642 w 1445642"/>
              <a:gd name="connsiteY2" fmla="*/ 11479 h 345165"/>
              <a:gd name="connsiteX3" fmla="*/ 1445642 w 1445642"/>
              <a:gd name="connsiteY3" fmla="*/ 345165 h 345165"/>
              <a:gd name="connsiteX4" fmla="*/ 0 w 1445642"/>
              <a:gd name="connsiteY4" fmla="*/ 345165 h 345165"/>
              <a:gd name="connsiteX5" fmla="*/ 8161 w 1445642"/>
              <a:gd name="connsiteY5" fmla="*/ 339609 h 345165"/>
              <a:gd name="connsiteX6" fmla="*/ 821528 w 1445642"/>
              <a:gd name="connsiteY6" fmla="*/ 33108 h 345165"/>
              <a:gd name="connsiteX7" fmla="*/ 1251684 w 1445642"/>
              <a:gd name="connsiteY7" fmla="*/ 26 h 34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5642" h="345165">
                <a:moveTo>
                  <a:pt x="1251684" y="26"/>
                </a:moveTo>
                <a:cubicBezTo>
                  <a:pt x="1301747" y="262"/>
                  <a:pt x="1351602" y="2114"/>
                  <a:pt x="1400285" y="5894"/>
                </a:cubicBezTo>
                <a:lnTo>
                  <a:pt x="1445642" y="11479"/>
                </a:lnTo>
                <a:lnTo>
                  <a:pt x="1445642" y="345165"/>
                </a:lnTo>
                <a:lnTo>
                  <a:pt x="0" y="345165"/>
                </a:lnTo>
                <a:lnTo>
                  <a:pt x="8161" y="339609"/>
                </a:lnTo>
                <a:cubicBezTo>
                  <a:pt x="236421" y="198662"/>
                  <a:pt x="565713" y="73022"/>
                  <a:pt x="821528" y="33108"/>
                </a:cubicBezTo>
                <a:cubicBezTo>
                  <a:pt x="949435" y="13151"/>
                  <a:pt x="1101495" y="-683"/>
                  <a:pt x="1251684" y="26"/>
                </a:cubicBezTo>
                <a:close/>
              </a:path>
            </a:pathLst>
          </a:custGeom>
          <a:gradFill>
            <a:gsLst>
              <a:gs pos="100000">
                <a:schemeClr val="accent1"/>
              </a:gs>
              <a:gs pos="0">
                <a:schemeClr val="accent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13" name="任意多边形: 形状 512">
            <a:extLst>
              <a:ext uri="{FF2B5EF4-FFF2-40B4-BE49-F238E27FC236}">
                <a16:creationId xmlns:a16="http://schemas.microsoft.com/office/drawing/2014/main" id="{8A0B17F6-F42B-4451-9F0D-CB42C2B3C53D}"/>
              </a:ext>
            </a:extLst>
          </p:cNvPr>
          <p:cNvSpPr/>
          <p:nvPr userDrawn="1"/>
        </p:nvSpPr>
        <p:spPr>
          <a:xfrm>
            <a:off x="1" y="4763476"/>
            <a:ext cx="5034161" cy="2094525"/>
          </a:xfrm>
          <a:custGeom>
            <a:avLst/>
            <a:gdLst>
              <a:gd name="connsiteX0" fmla="*/ 0 w 5034161"/>
              <a:gd name="connsiteY0" fmla="*/ 0 h 3452301"/>
              <a:gd name="connsiteX1" fmla="*/ 113506 w 5034161"/>
              <a:gd name="connsiteY1" fmla="*/ 4705 h 3452301"/>
              <a:gd name="connsiteX2" fmla="*/ 682171 w 5034161"/>
              <a:gd name="connsiteY2" fmla="*/ 135787 h 3452301"/>
              <a:gd name="connsiteX3" fmla="*/ 1828800 w 5034161"/>
              <a:gd name="connsiteY3" fmla="*/ 1993615 h 3452301"/>
              <a:gd name="connsiteX4" fmla="*/ 2670629 w 5034161"/>
              <a:gd name="connsiteY4" fmla="*/ 2501615 h 3452301"/>
              <a:gd name="connsiteX5" fmla="*/ 4049486 w 5034161"/>
              <a:gd name="connsiteY5" fmla="*/ 2704815 h 3452301"/>
              <a:gd name="connsiteX6" fmla="*/ 4997422 w 5034161"/>
              <a:gd name="connsiteY6" fmla="*/ 3412543 h 3452301"/>
              <a:gd name="connsiteX7" fmla="*/ 5034161 w 5034161"/>
              <a:gd name="connsiteY7" fmla="*/ 3452301 h 3452301"/>
              <a:gd name="connsiteX8" fmla="*/ 0 w 5034161"/>
              <a:gd name="connsiteY8" fmla="*/ 3452301 h 345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4161" h="3452301">
                <a:moveTo>
                  <a:pt x="0" y="0"/>
                </a:moveTo>
                <a:lnTo>
                  <a:pt x="113506" y="4705"/>
                </a:lnTo>
                <a:cubicBezTo>
                  <a:pt x="335038" y="19824"/>
                  <a:pt x="534004" y="58982"/>
                  <a:pt x="682171" y="135787"/>
                </a:cubicBezTo>
                <a:cubicBezTo>
                  <a:pt x="1274838" y="443006"/>
                  <a:pt x="1497390" y="1599310"/>
                  <a:pt x="1828800" y="1993615"/>
                </a:cubicBezTo>
                <a:cubicBezTo>
                  <a:pt x="2160210" y="2387920"/>
                  <a:pt x="2300515" y="2383082"/>
                  <a:pt x="2670629" y="2501615"/>
                </a:cubicBezTo>
                <a:cubicBezTo>
                  <a:pt x="3040743" y="2620148"/>
                  <a:pt x="3645505" y="2535482"/>
                  <a:pt x="4049486" y="2704815"/>
                </a:cubicBezTo>
                <a:cubicBezTo>
                  <a:pt x="4402970" y="2852982"/>
                  <a:pt x="4754600" y="3158576"/>
                  <a:pt x="4997422" y="3412543"/>
                </a:cubicBezTo>
                <a:lnTo>
                  <a:pt x="5034161" y="3452301"/>
                </a:lnTo>
                <a:lnTo>
                  <a:pt x="0" y="3452301"/>
                </a:lnTo>
                <a:close/>
              </a:path>
            </a:pathLst>
          </a:cu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46494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130" name="矩形: 圆角 129">
            <a:extLst>
              <a:ext uri="{FF2B5EF4-FFF2-40B4-BE49-F238E27FC236}">
                <a16:creationId xmlns:a16="http://schemas.microsoft.com/office/drawing/2014/main" id="{4424E016-4FA7-4116-9200-F31C2498989D}"/>
              </a:ext>
            </a:extLst>
          </p:cNvPr>
          <p:cNvSpPr/>
          <p:nvPr userDrawn="1"/>
        </p:nvSpPr>
        <p:spPr>
          <a:xfrm>
            <a:off x="0" y="0"/>
            <a:ext cx="12192000" cy="6858000"/>
          </a:xfrm>
          <a:prstGeom prst="roundRect">
            <a:avLst>
              <a:gd name="adj" fmla="val 0"/>
            </a:avLst>
          </a:prstGeom>
          <a:solidFill>
            <a:schemeClr val="accent1">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1" name="任意多边形: 形状 130">
            <a:extLst>
              <a:ext uri="{FF2B5EF4-FFF2-40B4-BE49-F238E27FC236}">
                <a16:creationId xmlns:a16="http://schemas.microsoft.com/office/drawing/2014/main" id="{62E20F38-BF8B-4750-A05A-22A4A1014480}"/>
              </a:ext>
            </a:extLst>
          </p:cNvPr>
          <p:cNvSpPr/>
          <p:nvPr userDrawn="1"/>
        </p:nvSpPr>
        <p:spPr>
          <a:xfrm>
            <a:off x="0" y="2223388"/>
            <a:ext cx="12192000" cy="4634613"/>
          </a:xfrm>
          <a:custGeom>
            <a:avLst/>
            <a:gdLst>
              <a:gd name="connsiteX0" fmla="*/ 1813322 w 12192000"/>
              <a:gd name="connsiteY0" fmla="*/ 552 h 4634613"/>
              <a:gd name="connsiteX1" fmla="*/ 2857500 w 12192000"/>
              <a:gd name="connsiteY1" fmla="*/ 157863 h 4634613"/>
              <a:gd name="connsiteX2" fmla="*/ 5848350 w 12192000"/>
              <a:gd name="connsiteY2" fmla="*/ 3148713 h 4634613"/>
              <a:gd name="connsiteX3" fmla="*/ 8496300 w 12192000"/>
              <a:gd name="connsiteY3" fmla="*/ 1167513 h 4634613"/>
              <a:gd name="connsiteX4" fmla="*/ 11582400 w 12192000"/>
              <a:gd name="connsiteY4" fmla="*/ 2958213 h 4634613"/>
              <a:gd name="connsiteX5" fmla="*/ 12143184 w 12192000"/>
              <a:gd name="connsiteY5" fmla="*/ 3020870 h 4634613"/>
              <a:gd name="connsiteX6" fmla="*/ 12192000 w 12192000"/>
              <a:gd name="connsiteY6" fmla="*/ 3014961 h 4634613"/>
              <a:gd name="connsiteX7" fmla="*/ 12192000 w 12192000"/>
              <a:gd name="connsiteY7" fmla="*/ 4634613 h 4634613"/>
              <a:gd name="connsiteX8" fmla="*/ 0 w 12192000"/>
              <a:gd name="connsiteY8" fmla="*/ 4634613 h 4634613"/>
              <a:gd name="connsiteX9" fmla="*/ 0 w 12192000"/>
              <a:gd name="connsiteY9" fmla="*/ 210297 h 4634613"/>
              <a:gd name="connsiteX10" fmla="*/ 38324 w 12192000"/>
              <a:gd name="connsiteY10" fmla="*/ 201302 h 4634613"/>
              <a:gd name="connsiteX11" fmla="*/ 1813322 w 12192000"/>
              <a:gd name="connsiteY11" fmla="*/ 552 h 463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634613">
                <a:moveTo>
                  <a:pt x="1813322" y="552"/>
                </a:moveTo>
                <a:cubicBezTo>
                  <a:pt x="2198093" y="6059"/>
                  <a:pt x="2558257" y="53088"/>
                  <a:pt x="2857500" y="157863"/>
                </a:cubicBezTo>
                <a:cubicBezTo>
                  <a:pt x="4054475" y="576963"/>
                  <a:pt x="4908550" y="2980438"/>
                  <a:pt x="5848350" y="3148713"/>
                </a:cubicBezTo>
                <a:cubicBezTo>
                  <a:pt x="6788150" y="3316988"/>
                  <a:pt x="7540625" y="1199263"/>
                  <a:pt x="8496300" y="1167513"/>
                </a:cubicBezTo>
                <a:cubicBezTo>
                  <a:pt x="9451975" y="1135763"/>
                  <a:pt x="10772775" y="2710563"/>
                  <a:pt x="11582400" y="2958213"/>
                </a:cubicBezTo>
                <a:cubicBezTo>
                  <a:pt x="11784806" y="3020126"/>
                  <a:pt x="11971139" y="3034612"/>
                  <a:pt x="12143184" y="3020870"/>
                </a:cubicBezTo>
                <a:lnTo>
                  <a:pt x="12192000" y="3014961"/>
                </a:lnTo>
                <a:lnTo>
                  <a:pt x="12192000" y="4634613"/>
                </a:lnTo>
                <a:lnTo>
                  <a:pt x="0" y="4634613"/>
                </a:lnTo>
                <a:lnTo>
                  <a:pt x="0" y="210297"/>
                </a:lnTo>
                <a:lnTo>
                  <a:pt x="38324" y="201302"/>
                </a:lnTo>
                <a:cubicBezTo>
                  <a:pt x="603647" y="77459"/>
                  <a:pt x="1236167" y="-7708"/>
                  <a:pt x="1813322" y="552"/>
                </a:cubicBezTo>
                <a:close/>
              </a:path>
            </a:pathLst>
          </a:custGeom>
          <a:solidFill>
            <a:schemeClr val="accent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2" name="任意多边形: 形状 131">
            <a:extLst>
              <a:ext uri="{FF2B5EF4-FFF2-40B4-BE49-F238E27FC236}">
                <a16:creationId xmlns:a16="http://schemas.microsoft.com/office/drawing/2014/main" id="{B9043408-49A9-4A95-BB6E-C5353BDBF535}"/>
              </a:ext>
            </a:extLst>
          </p:cNvPr>
          <p:cNvSpPr/>
          <p:nvPr userDrawn="1"/>
        </p:nvSpPr>
        <p:spPr>
          <a:xfrm>
            <a:off x="0" y="1906048"/>
            <a:ext cx="12192000" cy="4951952"/>
          </a:xfrm>
          <a:custGeom>
            <a:avLst/>
            <a:gdLst>
              <a:gd name="connsiteX0" fmla="*/ 0 w 12192000"/>
              <a:gd name="connsiteY0" fmla="*/ 0 h 4951952"/>
              <a:gd name="connsiteX1" fmla="*/ 120660 w 12192000"/>
              <a:gd name="connsiteY1" fmla="*/ 43036 h 4951952"/>
              <a:gd name="connsiteX2" fmla="*/ 247650 w 12192000"/>
              <a:gd name="connsiteY2" fmla="*/ 94202 h 4951952"/>
              <a:gd name="connsiteX3" fmla="*/ 1847850 w 12192000"/>
              <a:gd name="connsiteY3" fmla="*/ 2037302 h 4951952"/>
              <a:gd name="connsiteX4" fmla="*/ 3486150 w 12192000"/>
              <a:gd name="connsiteY4" fmla="*/ 2361152 h 4951952"/>
              <a:gd name="connsiteX5" fmla="*/ 5562601 w 12192000"/>
              <a:gd name="connsiteY5" fmla="*/ 4018502 h 4951952"/>
              <a:gd name="connsiteX6" fmla="*/ 8458200 w 12192000"/>
              <a:gd name="connsiteY6" fmla="*/ 2227802 h 4951952"/>
              <a:gd name="connsiteX7" fmla="*/ 10477500 w 12192000"/>
              <a:gd name="connsiteY7" fmla="*/ 4361402 h 4951952"/>
              <a:gd name="connsiteX8" fmla="*/ 12020550 w 12192000"/>
              <a:gd name="connsiteY8" fmla="*/ 4418552 h 4951952"/>
              <a:gd name="connsiteX9" fmla="*/ 12172485 w 12192000"/>
              <a:gd name="connsiteY9" fmla="*/ 4471051 h 4951952"/>
              <a:gd name="connsiteX10" fmla="*/ 12192000 w 12192000"/>
              <a:gd name="connsiteY10" fmla="*/ 4480417 h 4951952"/>
              <a:gd name="connsiteX11" fmla="*/ 12192000 w 12192000"/>
              <a:gd name="connsiteY11" fmla="*/ 4951952 h 4951952"/>
              <a:gd name="connsiteX12" fmla="*/ 0 w 12192000"/>
              <a:gd name="connsiteY12" fmla="*/ 4951952 h 4951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4951952">
                <a:moveTo>
                  <a:pt x="0" y="0"/>
                </a:moveTo>
                <a:lnTo>
                  <a:pt x="120660" y="43036"/>
                </a:lnTo>
                <a:cubicBezTo>
                  <a:pt x="165299" y="59984"/>
                  <a:pt x="207764" y="77137"/>
                  <a:pt x="247650" y="94202"/>
                </a:cubicBezTo>
                <a:cubicBezTo>
                  <a:pt x="885825" y="367252"/>
                  <a:pt x="1308100" y="1659477"/>
                  <a:pt x="1847850" y="2037302"/>
                </a:cubicBezTo>
                <a:cubicBezTo>
                  <a:pt x="2387600" y="2415127"/>
                  <a:pt x="2867025" y="2030952"/>
                  <a:pt x="3486150" y="2361152"/>
                </a:cubicBezTo>
                <a:cubicBezTo>
                  <a:pt x="4105275" y="2691352"/>
                  <a:pt x="4733926" y="4040727"/>
                  <a:pt x="5562601" y="4018502"/>
                </a:cubicBezTo>
                <a:cubicBezTo>
                  <a:pt x="6391275" y="3996277"/>
                  <a:pt x="7639050" y="2170652"/>
                  <a:pt x="8458200" y="2227802"/>
                </a:cubicBezTo>
                <a:cubicBezTo>
                  <a:pt x="9277350" y="2284952"/>
                  <a:pt x="9883775" y="3996277"/>
                  <a:pt x="10477500" y="4361402"/>
                </a:cubicBezTo>
                <a:cubicBezTo>
                  <a:pt x="11071225" y="4726527"/>
                  <a:pt x="11610975" y="4307427"/>
                  <a:pt x="12020550" y="4418552"/>
                </a:cubicBezTo>
                <a:cubicBezTo>
                  <a:pt x="12071747" y="4432443"/>
                  <a:pt x="12122547" y="4450253"/>
                  <a:pt x="12172485" y="4471051"/>
                </a:cubicBezTo>
                <a:lnTo>
                  <a:pt x="12192000" y="4480417"/>
                </a:lnTo>
                <a:lnTo>
                  <a:pt x="12192000" y="4951952"/>
                </a:lnTo>
                <a:lnTo>
                  <a:pt x="0" y="4951952"/>
                </a:lnTo>
                <a:close/>
              </a:path>
            </a:pathLst>
          </a:cu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8" name="任意多边形: 形状 257">
            <a:extLst>
              <a:ext uri="{FF2B5EF4-FFF2-40B4-BE49-F238E27FC236}">
                <a16:creationId xmlns:a16="http://schemas.microsoft.com/office/drawing/2014/main" id="{352F44D9-ADF3-46C0-9C6F-49C90173D035}"/>
              </a:ext>
            </a:extLst>
          </p:cNvPr>
          <p:cNvSpPr/>
          <p:nvPr userDrawn="1"/>
        </p:nvSpPr>
        <p:spPr>
          <a:xfrm>
            <a:off x="5924876" y="0"/>
            <a:ext cx="6267124" cy="654173"/>
          </a:xfrm>
          <a:custGeom>
            <a:avLst/>
            <a:gdLst>
              <a:gd name="connsiteX0" fmla="*/ 0 w 6267124"/>
              <a:gd name="connsiteY0" fmla="*/ 0 h 654173"/>
              <a:gd name="connsiteX1" fmla="*/ 6267124 w 6267124"/>
              <a:gd name="connsiteY1" fmla="*/ 0 h 654173"/>
              <a:gd name="connsiteX2" fmla="*/ 6267124 w 6267124"/>
              <a:gd name="connsiteY2" fmla="*/ 537029 h 654173"/>
              <a:gd name="connsiteX3" fmla="*/ 4133524 w 6267124"/>
              <a:gd name="connsiteY3" fmla="*/ 188686 h 654173"/>
              <a:gd name="connsiteX4" fmla="*/ 1985410 w 6267124"/>
              <a:gd name="connsiteY4" fmla="*/ 638629 h 654173"/>
              <a:gd name="connsiteX5" fmla="*/ 94405 w 6267124"/>
              <a:gd name="connsiteY5" fmla="*/ 42779 h 65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7124" h="654173">
                <a:moveTo>
                  <a:pt x="0" y="0"/>
                </a:moveTo>
                <a:lnTo>
                  <a:pt x="6267124" y="0"/>
                </a:lnTo>
                <a:lnTo>
                  <a:pt x="6267124" y="537029"/>
                </a:lnTo>
                <a:cubicBezTo>
                  <a:pt x="5858305" y="563638"/>
                  <a:pt x="4847143" y="171753"/>
                  <a:pt x="4133524" y="188686"/>
                </a:cubicBezTo>
                <a:cubicBezTo>
                  <a:pt x="3419905" y="205619"/>
                  <a:pt x="2788534" y="752324"/>
                  <a:pt x="1985410" y="638629"/>
                </a:cubicBezTo>
                <a:cubicBezTo>
                  <a:pt x="1533653" y="574676"/>
                  <a:pt x="709145" y="310187"/>
                  <a:pt x="94405" y="42779"/>
                </a:cubicBezTo>
                <a:close/>
              </a:path>
            </a:pathLst>
          </a:cu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59" name="任意多边形: 形状 258">
            <a:extLst>
              <a:ext uri="{FF2B5EF4-FFF2-40B4-BE49-F238E27FC236}">
                <a16:creationId xmlns:a16="http://schemas.microsoft.com/office/drawing/2014/main" id="{24EEA0BC-E3FE-4D5C-AD8A-85530C4E1C7B}"/>
              </a:ext>
            </a:extLst>
          </p:cNvPr>
          <p:cNvSpPr/>
          <p:nvPr userDrawn="1"/>
        </p:nvSpPr>
        <p:spPr>
          <a:xfrm>
            <a:off x="10746358" y="6512835"/>
            <a:ext cx="1445642" cy="345165"/>
          </a:xfrm>
          <a:custGeom>
            <a:avLst/>
            <a:gdLst>
              <a:gd name="connsiteX0" fmla="*/ 1251684 w 1445642"/>
              <a:gd name="connsiteY0" fmla="*/ 26 h 345165"/>
              <a:gd name="connsiteX1" fmla="*/ 1400285 w 1445642"/>
              <a:gd name="connsiteY1" fmla="*/ 5894 h 345165"/>
              <a:gd name="connsiteX2" fmla="*/ 1445642 w 1445642"/>
              <a:gd name="connsiteY2" fmla="*/ 11479 h 345165"/>
              <a:gd name="connsiteX3" fmla="*/ 1445642 w 1445642"/>
              <a:gd name="connsiteY3" fmla="*/ 345165 h 345165"/>
              <a:gd name="connsiteX4" fmla="*/ 0 w 1445642"/>
              <a:gd name="connsiteY4" fmla="*/ 345165 h 345165"/>
              <a:gd name="connsiteX5" fmla="*/ 8161 w 1445642"/>
              <a:gd name="connsiteY5" fmla="*/ 339609 h 345165"/>
              <a:gd name="connsiteX6" fmla="*/ 821528 w 1445642"/>
              <a:gd name="connsiteY6" fmla="*/ 33108 h 345165"/>
              <a:gd name="connsiteX7" fmla="*/ 1251684 w 1445642"/>
              <a:gd name="connsiteY7" fmla="*/ 26 h 34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5642" h="345165">
                <a:moveTo>
                  <a:pt x="1251684" y="26"/>
                </a:moveTo>
                <a:cubicBezTo>
                  <a:pt x="1301747" y="262"/>
                  <a:pt x="1351602" y="2114"/>
                  <a:pt x="1400285" y="5894"/>
                </a:cubicBezTo>
                <a:lnTo>
                  <a:pt x="1445642" y="11479"/>
                </a:lnTo>
                <a:lnTo>
                  <a:pt x="1445642" y="345165"/>
                </a:lnTo>
                <a:lnTo>
                  <a:pt x="0" y="345165"/>
                </a:lnTo>
                <a:lnTo>
                  <a:pt x="8161" y="339609"/>
                </a:lnTo>
                <a:cubicBezTo>
                  <a:pt x="236421" y="198662"/>
                  <a:pt x="565713" y="73022"/>
                  <a:pt x="821528" y="33108"/>
                </a:cubicBezTo>
                <a:cubicBezTo>
                  <a:pt x="949435" y="13151"/>
                  <a:pt x="1101495" y="-683"/>
                  <a:pt x="1251684" y="26"/>
                </a:cubicBezTo>
                <a:close/>
              </a:path>
            </a:pathLst>
          </a:custGeom>
          <a:gradFill>
            <a:gsLst>
              <a:gs pos="100000">
                <a:schemeClr val="accent1"/>
              </a:gs>
              <a:gs pos="0">
                <a:schemeClr val="accent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5" name="任意多边形: 形状 264">
            <a:extLst>
              <a:ext uri="{FF2B5EF4-FFF2-40B4-BE49-F238E27FC236}">
                <a16:creationId xmlns:a16="http://schemas.microsoft.com/office/drawing/2014/main" id="{83517967-BE23-4970-AE76-A81F40AC918C}"/>
              </a:ext>
            </a:extLst>
          </p:cNvPr>
          <p:cNvSpPr/>
          <p:nvPr userDrawn="1"/>
        </p:nvSpPr>
        <p:spPr>
          <a:xfrm>
            <a:off x="1" y="4763476"/>
            <a:ext cx="5034161" cy="2094525"/>
          </a:xfrm>
          <a:custGeom>
            <a:avLst/>
            <a:gdLst>
              <a:gd name="connsiteX0" fmla="*/ 0 w 5034161"/>
              <a:gd name="connsiteY0" fmla="*/ 0 h 3452301"/>
              <a:gd name="connsiteX1" fmla="*/ 113506 w 5034161"/>
              <a:gd name="connsiteY1" fmla="*/ 4705 h 3452301"/>
              <a:gd name="connsiteX2" fmla="*/ 682171 w 5034161"/>
              <a:gd name="connsiteY2" fmla="*/ 135787 h 3452301"/>
              <a:gd name="connsiteX3" fmla="*/ 1828800 w 5034161"/>
              <a:gd name="connsiteY3" fmla="*/ 1993615 h 3452301"/>
              <a:gd name="connsiteX4" fmla="*/ 2670629 w 5034161"/>
              <a:gd name="connsiteY4" fmla="*/ 2501615 h 3452301"/>
              <a:gd name="connsiteX5" fmla="*/ 4049486 w 5034161"/>
              <a:gd name="connsiteY5" fmla="*/ 2704815 h 3452301"/>
              <a:gd name="connsiteX6" fmla="*/ 4997422 w 5034161"/>
              <a:gd name="connsiteY6" fmla="*/ 3412543 h 3452301"/>
              <a:gd name="connsiteX7" fmla="*/ 5034161 w 5034161"/>
              <a:gd name="connsiteY7" fmla="*/ 3452301 h 3452301"/>
              <a:gd name="connsiteX8" fmla="*/ 0 w 5034161"/>
              <a:gd name="connsiteY8" fmla="*/ 3452301 h 345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4161" h="3452301">
                <a:moveTo>
                  <a:pt x="0" y="0"/>
                </a:moveTo>
                <a:lnTo>
                  <a:pt x="113506" y="4705"/>
                </a:lnTo>
                <a:cubicBezTo>
                  <a:pt x="335038" y="19824"/>
                  <a:pt x="534004" y="58982"/>
                  <a:pt x="682171" y="135787"/>
                </a:cubicBezTo>
                <a:cubicBezTo>
                  <a:pt x="1274838" y="443006"/>
                  <a:pt x="1497390" y="1599310"/>
                  <a:pt x="1828800" y="1993615"/>
                </a:cubicBezTo>
                <a:cubicBezTo>
                  <a:pt x="2160210" y="2387920"/>
                  <a:pt x="2300515" y="2383082"/>
                  <a:pt x="2670629" y="2501615"/>
                </a:cubicBezTo>
                <a:cubicBezTo>
                  <a:pt x="3040743" y="2620148"/>
                  <a:pt x="3645505" y="2535482"/>
                  <a:pt x="4049486" y="2704815"/>
                </a:cubicBezTo>
                <a:cubicBezTo>
                  <a:pt x="4402970" y="2852982"/>
                  <a:pt x="4754600" y="3158576"/>
                  <a:pt x="4997422" y="3412543"/>
                </a:cubicBezTo>
                <a:lnTo>
                  <a:pt x="5034161" y="3452301"/>
                </a:lnTo>
                <a:lnTo>
                  <a:pt x="0" y="3452301"/>
                </a:lnTo>
                <a:close/>
              </a:path>
            </a:pathLst>
          </a:cu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73358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16" name="矩形: 圆角 15">
            <a:extLst>
              <a:ext uri="{FF2B5EF4-FFF2-40B4-BE49-F238E27FC236}">
                <a16:creationId xmlns:a16="http://schemas.microsoft.com/office/drawing/2014/main" id="{214D5E9B-AE36-4ED3-A219-94C96FC8E11C}"/>
              </a:ext>
            </a:extLst>
          </p:cNvPr>
          <p:cNvSpPr/>
          <p:nvPr userDrawn="1"/>
        </p:nvSpPr>
        <p:spPr>
          <a:xfrm>
            <a:off x="0" y="0"/>
            <a:ext cx="12192000" cy="6858000"/>
          </a:xfrm>
          <a:prstGeom prst="roundRect">
            <a:avLst>
              <a:gd name="adj" fmla="val 0"/>
            </a:avLst>
          </a:prstGeom>
          <a:solidFill>
            <a:schemeClr val="accent1">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 name="任意多边形: 形状 16">
            <a:extLst>
              <a:ext uri="{FF2B5EF4-FFF2-40B4-BE49-F238E27FC236}">
                <a16:creationId xmlns:a16="http://schemas.microsoft.com/office/drawing/2014/main" id="{F1A9AD73-A991-4FC2-B304-57AE8BB40E62}"/>
              </a:ext>
            </a:extLst>
          </p:cNvPr>
          <p:cNvSpPr/>
          <p:nvPr userDrawn="1"/>
        </p:nvSpPr>
        <p:spPr>
          <a:xfrm>
            <a:off x="0" y="2223388"/>
            <a:ext cx="12192000" cy="4634613"/>
          </a:xfrm>
          <a:custGeom>
            <a:avLst/>
            <a:gdLst>
              <a:gd name="connsiteX0" fmla="*/ 1813322 w 12192000"/>
              <a:gd name="connsiteY0" fmla="*/ 552 h 4634613"/>
              <a:gd name="connsiteX1" fmla="*/ 2857500 w 12192000"/>
              <a:gd name="connsiteY1" fmla="*/ 157863 h 4634613"/>
              <a:gd name="connsiteX2" fmla="*/ 5848350 w 12192000"/>
              <a:gd name="connsiteY2" fmla="*/ 3148713 h 4634613"/>
              <a:gd name="connsiteX3" fmla="*/ 8496300 w 12192000"/>
              <a:gd name="connsiteY3" fmla="*/ 1167513 h 4634613"/>
              <a:gd name="connsiteX4" fmla="*/ 11582400 w 12192000"/>
              <a:gd name="connsiteY4" fmla="*/ 2958213 h 4634613"/>
              <a:gd name="connsiteX5" fmla="*/ 12143184 w 12192000"/>
              <a:gd name="connsiteY5" fmla="*/ 3020870 h 4634613"/>
              <a:gd name="connsiteX6" fmla="*/ 12192000 w 12192000"/>
              <a:gd name="connsiteY6" fmla="*/ 3014961 h 4634613"/>
              <a:gd name="connsiteX7" fmla="*/ 12192000 w 12192000"/>
              <a:gd name="connsiteY7" fmla="*/ 4634613 h 4634613"/>
              <a:gd name="connsiteX8" fmla="*/ 0 w 12192000"/>
              <a:gd name="connsiteY8" fmla="*/ 4634613 h 4634613"/>
              <a:gd name="connsiteX9" fmla="*/ 0 w 12192000"/>
              <a:gd name="connsiteY9" fmla="*/ 210297 h 4634613"/>
              <a:gd name="connsiteX10" fmla="*/ 38324 w 12192000"/>
              <a:gd name="connsiteY10" fmla="*/ 201302 h 4634613"/>
              <a:gd name="connsiteX11" fmla="*/ 1813322 w 12192000"/>
              <a:gd name="connsiteY11" fmla="*/ 552 h 463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634613">
                <a:moveTo>
                  <a:pt x="1813322" y="552"/>
                </a:moveTo>
                <a:cubicBezTo>
                  <a:pt x="2198093" y="6059"/>
                  <a:pt x="2558257" y="53088"/>
                  <a:pt x="2857500" y="157863"/>
                </a:cubicBezTo>
                <a:cubicBezTo>
                  <a:pt x="4054475" y="576963"/>
                  <a:pt x="4908550" y="2980438"/>
                  <a:pt x="5848350" y="3148713"/>
                </a:cubicBezTo>
                <a:cubicBezTo>
                  <a:pt x="6788150" y="3316988"/>
                  <a:pt x="7540625" y="1199263"/>
                  <a:pt x="8496300" y="1167513"/>
                </a:cubicBezTo>
                <a:cubicBezTo>
                  <a:pt x="9451975" y="1135763"/>
                  <a:pt x="10772775" y="2710563"/>
                  <a:pt x="11582400" y="2958213"/>
                </a:cubicBezTo>
                <a:cubicBezTo>
                  <a:pt x="11784806" y="3020126"/>
                  <a:pt x="11971139" y="3034612"/>
                  <a:pt x="12143184" y="3020870"/>
                </a:cubicBezTo>
                <a:lnTo>
                  <a:pt x="12192000" y="3014961"/>
                </a:lnTo>
                <a:lnTo>
                  <a:pt x="12192000" y="4634613"/>
                </a:lnTo>
                <a:lnTo>
                  <a:pt x="0" y="4634613"/>
                </a:lnTo>
                <a:lnTo>
                  <a:pt x="0" y="210297"/>
                </a:lnTo>
                <a:lnTo>
                  <a:pt x="38324" y="201302"/>
                </a:lnTo>
                <a:cubicBezTo>
                  <a:pt x="603647" y="77459"/>
                  <a:pt x="1236167" y="-7708"/>
                  <a:pt x="1813322" y="552"/>
                </a:cubicBezTo>
                <a:close/>
              </a:path>
            </a:pathLst>
          </a:custGeom>
          <a:solidFill>
            <a:schemeClr val="accent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任意多边形: 形状 17">
            <a:extLst>
              <a:ext uri="{FF2B5EF4-FFF2-40B4-BE49-F238E27FC236}">
                <a16:creationId xmlns:a16="http://schemas.microsoft.com/office/drawing/2014/main" id="{6A0B92CE-FA5B-4002-ABF2-3FD77FBA0595}"/>
              </a:ext>
            </a:extLst>
          </p:cNvPr>
          <p:cNvSpPr/>
          <p:nvPr userDrawn="1"/>
        </p:nvSpPr>
        <p:spPr>
          <a:xfrm>
            <a:off x="0" y="1906048"/>
            <a:ext cx="12192000" cy="4951952"/>
          </a:xfrm>
          <a:custGeom>
            <a:avLst/>
            <a:gdLst>
              <a:gd name="connsiteX0" fmla="*/ 0 w 12192000"/>
              <a:gd name="connsiteY0" fmla="*/ 0 h 4951952"/>
              <a:gd name="connsiteX1" fmla="*/ 120660 w 12192000"/>
              <a:gd name="connsiteY1" fmla="*/ 43036 h 4951952"/>
              <a:gd name="connsiteX2" fmla="*/ 247650 w 12192000"/>
              <a:gd name="connsiteY2" fmla="*/ 94202 h 4951952"/>
              <a:gd name="connsiteX3" fmla="*/ 1847850 w 12192000"/>
              <a:gd name="connsiteY3" fmla="*/ 2037302 h 4951952"/>
              <a:gd name="connsiteX4" fmla="*/ 3486150 w 12192000"/>
              <a:gd name="connsiteY4" fmla="*/ 2361152 h 4951952"/>
              <a:gd name="connsiteX5" fmla="*/ 5562601 w 12192000"/>
              <a:gd name="connsiteY5" fmla="*/ 4018502 h 4951952"/>
              <a:gd name="connsiteX6" fmla="*/ 8458200 w 12192000"/>
              <a:gd name="connsiteY6" fmla="*/ 2227802 h 4951952"/>
              <a:gd name="connsiteX7" fmla="*/ 10477500 w 12192000"/>
              <a:gd name="connsiteY7" fmla="*/ 4361402 h 4951952"/>
              <a:gd name="connsiteX8" fmla="*/ 12020550 w 12192000"/>
              <a:gd name="connsiteY8" fmla="*/ 4418552 h 4951952"/>
              <a:gd name="connsiteX9" fmla="*/ 12172485 w 12192000"/>
              <a:gd name="connsiteY9" fmla="*/ 4471051 h 4951952"/>
              <a:gd name="connsiteX10" fmla="*/ 12192000 w 12192000"/>
              <a:gd name="connsiteY10" fmla="*/ 4480417 h 4951952"/>
              <a:gd name="connsiteX11" fmla="*/ 12192000 w 12192000"/>
              <a:gd name="connsiteY11" fmla="*/ 4951952 h 4951952"/>
              <a:gd name="connsiteX12" fmla="*/ 0 w 12192000"/>
              <a:gd name="connsiteY12" fmla="*/ 4951952 h 4951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4951952">
                <a:moveTo>
                  <a:pt x="0" y="0"/>
                </a:moveTo>
                <a:lnTo>
                  <a:pt x="120660" y="43036"/>
                </a:lnTo>
                <a:cubicBezTo>
                  <a:pt x="165299" y="59984"/>
                  <a:pt x="207764" y="77137"/>
                  <a:pt x="247650" y="94202"/>
                </a:cubicBezTo>
                <a:cubicBezTo>
                  <a:pt x="885825" y="367252"/>
                  <a:pt x="1308100" y="1659477"/>
                  <a:pt x="1847850" y="2037302"/>
                </a:cubicBezTo>
                <a:cubicBezTo>
                  <a:pt x="2387600" y="2415127"/>
                  <a:pt x="2867025" y="2030952"/>
                  <a:pt x="3486150" y="2361152"/>
                </a:cubicBezTo>
                <a:cubicBezTo>
                  <a:pt x="4105275" y="2691352"/>
                  <a:pt x="4733926" y="4040727"/>
                  <a:pt x="5562601" y="4018502"/>
                </a:cubicBezTo>
                <a:cubicBezTo>
                  <a:pt x="6391275" y="3996277"/>
                  <a:pt x="7639050" y="2170652"/>
                  <a:pt x="8458200" y="2227802"/>
                </a:cubicBezTo>
                <a:cubicBezTo>
                  <a:pt x="9277350" y="2284952"/>
                  <a:pt x="9883775" y="3996277"/>
                  <a:pt x="10477500" y="4361402"/>
                </a:cubicBezTo>
                <a:cubicBezTo>
                  <a:pt x="11071225" y="4726527"/>
                  <a:pt x="11610975" y="4307427"/>
                  <a:pt x="12020550" y="4418552"/>
                </a:cubicBezTo>
                <a:cubicBezTo>
                  <a:pt x="12071747" y="4432443"/>
                  <a:pt x="12122547" y="4450253"/>
                  <a:pt x="12172485" y="4471051"/>
                </a:cubicBezTo>
                <a:lnTo>
                  <a:pt x="12192000" y="4480417"/>
                </a:lnTo>
                <a:lnTo>
                  <a:pt x="12192000" y="4951952"/>
                </a:lnTo>
                <a:lnTo>
                  <a:pt x="0" y="4951952"/>
                </a:lnTo>
                <a:close/>
              </a:path>
            </a:pathLst>
          </a:cu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41" name="任意多边形: 形状 140">
            <a:extLst>
              <a:ext uri="{FF2B5EF4-FFF2-40B4-BE49-F238E27FC236}">
                <a16:creationId xmlns:a16="http://schemas.microsoft.com/office/drawing/2014/main" id="{9A12E781-430B-46B8-A249-820F3F022385}"/>
              </a:ext>
            </a:extLst>
          </p:cNvPr>
          <p:cNvSpPr/>
          <p:nvPr userDrawn="1"/>
        </p:nvSpPr>
        <p:spPr>
          <a:xfrm>
            <a:off x="5924876" y="0"/>
            <a:ext cx="6267124" cy="654173"/>
          </a:xfrm>
          <a:custGeom>
            <a:avLst/>
            <a:gdLst>
              <a:gd name="connsiteX0" fmla="*/ 0 w 6267124"/>
              <a:gd name="connsiteY0" fmla="*/ 0 h 654173"/>
              <a:gd name="connsiteX1" fmla="*/ 6267124 w 6267124"/>
              <a:gd name="connsiteY1" fmla="*/ 0 h 654173"/>
              <a:gd name="connsiteX2" fmla="*/ 6267124 w 6267124"/>
              <a:gd name="connsiteY2" fmla="*/ 537029 h 654173"/>
              <a:gd name="connsiteX3" fmla="*/ 4133524 w 6267124"/>
              <a:gd name="connsiteY3" fmla="*/ 188686 h 654173"/>
              <a:gd name="connsiteX4" fmla="*/ 1985410 w 6267124"/>
              <a:gd name="connsiteY4" fmla="*/ 638629 h 654173"/>
              <a:gd name="connsiteX5" fmla="*/ 94405 w 6267124"/>
              <a:gd name="connsiteY5" fmla="*/ 42779 h 65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7124" h="654173">
                <a:moveTo>
                  <a:pt x="0" y="0"/>
                </a:moveTo>
                <a:lnTo>
                  <a:pt x="6267124" y="0"/>
                </a:lnTo>
                <a:lnTo>
                  <a:pt x="6267124" y="537029"/>
                </a:lnTo>
                <a:cubicBezTo>
                  <a:pt x="5858305" y="563638"/>
                  <a:pt x="4847143" y="171753"/>
                  <a:pt x="4133524" y="188686"/>
                </a:cubicBezTo>
                <a:cubicBezTo>
                  <a:pt x="3419905" y="205619"/>
                  <a:pt x="2788534" y="752324"/>
                  <a:pt x="1985410" y="638629"/>
                </a:cubicBezTo>
                <a:cubicBezTo>
                  <a:pt x="1533653" y="574676"/>
                  <a:pt x="709145" y="310187"/>
                  <a:pt x="94405" y="42779"/>
                </a:cubicBezTo>
                <a:close/>
              </a:path>
            </a:pathLst>
          </a:cu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42" name="任意多边形: 形状 141">
            <a:extLst>
              <a:ext uri="{FF2B5EF4-FFF2-40B4-BE49-F238E27FC236}">
                <a16:creationId xmlns:a16="http://schemas.microsoft.com/office/drawing/2014/main" id="{1D9DC35C-6B77-4D0F-91D2-1305E5C0DB71}"/>
              </a:ext>
            </a:extLst>
          </p:cNvPr>
          <p:cNvSpPr/>
          <p:nvPr userDrawn="1"/>
        </p:nvSpPr>
        <p:spPr>
          <a:xfrm>
            <a:off x="10746358" y="6512835"/>
            <a:ext cx="1445642" cy="345165"/>
          </a:xfrm>
          <a:custGeom>
            <a:avLst/>
            <a:gdLst>
              <a:gd name="connsiteX0" fmla="*/ 1251684 w 1445642"/>
              <a:gd name="connsiteY0" fmla="*/ 26 h 345165"/>
              <a:gd name="connsiteX1" fmla="*/ 1400285 w 1445642"/>
              <a:gd name="connsiteY1" fmla="*/ 5894 h 345165"/>
              <a:gd name="connsiteX2" fmla="*/ 1445642 w 1445642"/>
              <a:gd name="connsiteY2" fmla="*/ 11479 h 345165"/>
              <a:gd name="connsiteX3" fmla="*/ 1445642 w 1445642"/>
              <a:gd name="connsiteY3" fmla="*/ 345165 h 345165"/>
              <a:gd name="connsiteX4" fmla="*/ 0 w 1445642"/>
              <a:gd name="connsiteY4" fmla="*/ 345165 h 345165"/>
              <a:gd name="connsiteX5" fmla="*/ 8161 w 1445642"/>
              <a:gd name="connsiteY5" fmla="*/ 339609 h 345165"/>
              <a:gd name="connsiteX6" fmla="*/ 821528 w 1445642"/>
              <a:gd name="connsiteY6" fmla="*/ 33108 h 345165"/>
              <a:gd name="connsiteX7" fmla="*/ 1251684 w 1445642"/>
              <a:gd name="connsiteY7" fmla="*/ 26 h 34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5642" h="345165">
                <a:moveTo>
                  <a:pt x="1251684" y="26"/>
                </a:moveTo>
                <a:cubicBezTo>
                  <a:pt x="1301747" y="262"/>
                  <a:pt x="1351602" y="2114"/>
                  <a:pt x="1400285" y="5894"/>
                </a:cubicBezTo>
                <a:lnTo>
                  <a:pt x="1445642" y="11479"/>
                </a:lnTo>
                <a:lnTo>
                  <a:pt x="1445642" y="345165"/>
                </a:lnTo>
                <a:lnTo>
                  <a:pt x="0" y="345165"/>
                </a:lnTo>
                <a:lnTo>
                  <a:pt x="8161" y="339609"/>
                </a:lnTo>
                <a:cubicBezTo>
                  <a:pt x="236421" y="198662"/>
                  <a:pt x="565713" y="73022"/>
                  <a:pt x="821528" y="33108"/>
                </a:cubicBezTo>
                <a:cubicBezTo>
                  <a:pt x="949435" y="13151"/>
                  <a:pt x="1101495" y="-683"/>
                  <a:pt x="1251684" y="26"/>
                </a:cubicBezTo>
                <a:close/>
              </a:path>
            </a:pathLst>
          </a:custGeom>
          <a:gradFill>
            <a:gsLst>
              <a:gs pos="100000">
                <a:schemeClr val="accent1"/>
              </a:gs>
              <a:gs pos="0">
                <a:schemeClr val="accent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3" name="任意多边形: 形状 142">
            <a:extLst>
              <a:ext uri="{FF2B5EF4-FFF2-40B4-BE49-F238E27FC236}">
                <a16:creationId xmlns:a16="http://schemas.microsoft.com/office/drawing/2014/main" id="{CB26BDE4-6827-45A9-AC30-35A0AA82FD18}"/>
              </a:ext>
            </a:extLst>
          </p:cNvPr>
          <p:cNvSpPr/>
          <p:nvPr userDrawn="1"/>
        </p:nvSpPr>
        <p:spPr>
          <a:xfrm>
            <a:off x="1" y="4763476"/>
            <a:ext cx="5034161" cy="2094525"/>
          </a:xfrm>
          <a:custGeom>
            <a:avLst/>
            <a:gdLst>
              <a:gd name="connsiteX0" fmla="*/ 0 w 5034161"/>
              <a:gd name="connsiteY0" fmla="*/ 0 h 3452301"/>
              <a:gd name="connsiteX1" fmla="*/ 113506 w 5034161"/>
              <a:gd name="connsiteY1" fmla="*/ 4705 h 3452301"/>
              <a:gd name="connsiteX2" fmla="*/ 682171 w 5034161"/>
              <a:gd name="connsiteY2" fmla="*/ 135787 h 3452301"/>
              <a:gd name="connsiteX3" fmla="*/ 1828800 w 5034161"/>
              <a:gd name="connsiteY3" fmla="*/ 1993615 h 3452301"/>
              <a:gd name="connsiteX4" fmla="*/ 2670629 w 5034161"/>
              <a:gd name="connsiteY4" fmla="*/ 2501615 h 3452301"/>
              <a:gd name="connsiteX5" fmla="*/ 4049486 w 5034161"/>
              <a:gd name="connsiteY5" fmla="*/ 2704815 h 3452301"/>
              <a:gd name="connsiteX6" fmla="*/ 4997422 w 5034161"/>
              <a:gd name="connsiteY6" fmla="*/ 3412543 h 3452301"/>
              <a:gd name="connsiteX7" fmla="*/ 5034161 w 5034161"/>
              <a:gd name="connsiteY7" fmla="*/ 3452301 h 3452301"/>
              <a:gd name="connsiteX8" fmla="*/ 0 w 5034161"/>
              <a:gd name="connsiteY8" fmla="*/ 3452301 h 345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4161" h="3452301">
                <a:moveTo>
                  <a:pt x="0" y="0"/>
                </a:moveTo>
                <a:lnTo>
                  <a:pt x="113506" y="4705"/>
                </a:lnTo>
                <a:cubicBezTo>
                  <a:pt x="335038" y="19824"/>
                  <a:pt x="534004" y="58982"/>
                  <a:pt x="682171" y="135787"/>
                </a:cubicBezTo>
                <a:cubicBezTo>
                  <a:pt x="1274838" y="443006"/>
                  <a:pt x="1497390" y="1599310"/>
                  <a:pt x="1828800" y="1993615"/>
                </a:cubicBezTo>
                <a:cubicBezTo>
                  <a:pt x="2160210" y="2387920"/>
                  <a:pt x="2300515" y="2383082"/>
                  <a:pt x="2670629" y="2501615"/>
                </a:cubicBezTo>
                <a:cubicBezTo>
                  <a:pt x="3040743" y="2620148"/>
                  <a:pt x="3645505" y="2535482"/>
                  <a:pt x="4049486" y="2704815"/>
                </a:cubicBezTo>
                <a:cubicBezTo>
                  <a:pt x="4402970" y="2852982"/>
                  <a:pt x="4754600" y="3158576"/>
                  <a:pt x="4997422" y="3412543"/>
                </a:cubicBezTo>
                <a:lnTo>
                  <a:pt x="5034161" y="3452301"/>
                </a:lnTo>
                <a:lnTo>
                  <a:pt x="0" y="3452301"/>
                </a:lnTo>
                <a:close/>
              </a:path>
            </a:pathLst>
          </a:cu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576914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副标题页＿1">
    <p:spTree>
      <p:nvGrpSpPr>
        <p:cNvPr id="1" name=""/>
        <p:cNvGrpSpPr/>
        <p:nvPr/>
      </p:nvGrpSpPr>
      <p:grpSpPr>
        <a:xfrm>
          <a:off x="0" y="0"/>
          <a:ext cx="0" cy="0"/>
          <a:chOff x="0" y="0"/>
          <a:chExt cx="0" cy="0"/>
        </a:xfrm>
      </p:grpSpPr>
      <p:sp>
        <p:nvSpPr>
          <p:cNvPr id="70" name="矩形: 圆角 69">
            <a:extLst>
              <a:ext uri="{FF2B5EF4-FFF2-40B4-BE49-F238E27FC236}">
                <a16:creationId xmlns:a16="http://schemas.microsoft.com/office/drawing/2014/main" id="{E2DF8927-74AA-402F-921F-5D7644327424}"/>
              </a:ext>
            </a:extLst>
          </p:cNvPr>
          <p:cNvSpPr/>
          <p:nvPr userDrawn="1"/>
        </p:nvSpPr>
        <p:spPr>
          <a:xfrm>
            <a:off x="0" y="0"/>
            <a:ext cx="12192000" cy="6858000"/>
          </a:xfrm>
          <a:prstGeom prst="roundRect">
            <a:avLst>
              <a:gd name="adj" fmla="val 0"/>
            </a:avLst>
          </a:prstGeom>
          <a:solidFill>
            <a:schemeClr val="accent1">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71" name="任意多边形: 形状 70">
            <a:extLst>
              <a:ext uri="{FF2B5EF4-FFF2-40B4-BE49-F238E27FC236}">
                <a16:creationId xmlns:a16="http://schemas.microsoft.com/office/drawing/2014/main" id="{D017A997-97A2-4B77-9FEF-2E073473ED2E}"/>
              </a:ext>
            </a:extLst>
          </p:cNvPr>
          <p:cNvSpPr/>
          <p:nvPr userDrawn="1"/>
        </p:nvSpPr>
        <p:spPr>
          <a:xfrm>
            <a:off x="0" y="2223388"/>
            <a:ext cx="12192000" cy="4634613"/>
          </a:xfrm>
          <a:custGeom>
            <a:avLst/>
            <a:gdLst>
              <a:gd name="connsiteX0" fmla="*/ 1813322 w 12192000"/>
              <a:gd name="connsiteY0" fmla="*/ 552 h 4634613"/>
              <a:gd name="connsiteX1" fmla="*/ 2857500 w 12192000"/>
              <a:gd name="connsiteY1" fmla="*/ 157863 h 4634613"/>
              <a:gd name="connsiteX2" fmla="*/ 5848350 w 12192000"/>
              <a:gd name="connsiteY2" fmla="*/ 3148713 h 4634613"/>
              <a:gd name="connsiteX3" fmla="*/ 8496300 w 12192000"/>
              <a:gd name="connsiteY3" fmla="*/ 1167513 h 4634613"/>
              <a:gd name="connsiteX4" fmla="*/ 11582400 w 12192000"/>
              <a:gd name="connsiteY4" fmla="*/ 2958213 h 4634613"/>
              <a:gd name="connsiteX5" fmla="*/ 12143184 w 12192000"/>
              <a:gd name="connsiteY5" fmla="*/ 3020870 h 4634613"/>
              <a:gd name="connsiteX6" fmla="*/ 12192000 w 12192000"/>
              <a:gd name="connsiteY6" fmla="*/ 3014961 h 4634613"/>
              <a:gd name="connsiteX7" fmla="*/ 12192000 w 12192000"/>
              <a:gd name="connsiteY7" fmla="*/ 4634613 h 4634613"/>
              <a:gd name="connsiteX8" fmla="*/ 0 w 12192000"/>
              <a:gd name="connsiteY8" fmla="*/ 4634613 h 4634613"/>
              <a:gd name="connsiteX9" fmla="*/ 0 w 12192000"/>
              <a:gd name="connsiteY9" fmla="*/ 210297 h 4634613"/>
              <a:gd name="connsiteX10" fmla="*/ 38324 w 12192000"/>
              <a:gd name="connsiteY10" fmla="*/ 201302 h 4634613"/>
              <a:gd name="connsiteX11" fmla="*/ 1813322 w 12192000"/>
              <a:gd name="connsiteY11" fmla="*/ 552 h 463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634613">
                <a:moveTo>
                  <a:pt x="1813322" y="552"/>
                </a:moveTo>
                <a:cubicBezTo>
                  <a:pt x="2198093" y="6059"/>
                  <a:pt x="2558257" y="53088"/>
                  <a:pt x="2857500" y="157863"/>
                </a:cubicBezTo>
                <a:cubicBezTo>
                  <a:pt x="4054475" y="576963"/>
                  <a:pt x="4908550" y="2980438"/>
                  <a:pt x="5848350" y="3148713"/>
                </a:cubicBezTo>
                <a:cubicBezTo>
                  <a:pt x="6788150" y="3316988"/>
                  <a:pt x="7540625" y="1199263"/>
                  <a:pt x="8496300" y="1167513"/>
                </a:cubicBezTo>
                <a:cubicBezTo>
                  <a:pt x="9451975" y="1135763"/>
                  <a:pt x="10772775" y="2710563"/>
                  <a:pt x="11582400" y="2958213"/>
                </a:cubicBezTo>
                <a:cubicBezTo>
                  <a:pt x="11784806" y="3020126"/>
                  <a:pt x="11971139" y="3034612"/>
                  <a:pt x="12143184" y="3020870"/>
                </a:cubicBezTo>
                <a:lnTo>
                  <a:pt x="12192000" y="3014961"/>
                </a:lnTo>
                <a:lnTo>
                  <a:pt x="12192000" y="4634613"/>
                </a:lnTo>
                <a:lnTo>
                  <a:pt x="0" y="4634613"/>
                </a:lnTo>
                <a:lnTo>
                  <a:pt x="0" y="210297"/>
                </a:lnTo>
                <a:lnTo>
                  <a:pt x="38324" y="201302"/>
                </a:lnTo>
                <a:cubicBezTo>
                  <a:pt x="603647" y="77459"/>
                  <a:pt x="1236167" y="-7708"/>
                  <a:pt x="1813322" y="552"/>
                </a:cubicBezTo>
                <a:close/>
              </a:path>
            </a:pathLst>
          </a:custGeom>
          <a:solidFill>
            <a:schemeClr val="accent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72" name="任意多边形: 形状 71">
            <a:extLst>
              <a:ext uri="{FF2B5EF4-FFF2-40B4-BE49-F238E27FC236}">
                <a16:creationId xmlns:a16="http://schemas.microsoft.com/office/drawing/2014/main" id="{1B6424E0-C724-49BA-A529-5D37E7F8D718}"/>
              </a:ext>
            </a:extLst>
          </p:cNvPr>
          <p:cNvSpPr/>
          <p:nvPr userDrawn="1"/>
        </p:nvSpPr>
        <p:spPr>
          <a:xfrm>
            <a:off x="0" y="1906048"/>
            <a:ext cx="12192000" cy="4951952"/>
          </a:xfrm>
          <a:custGeom>
            <a:avLst/>
            <a:gdLst>
              <a:gd name="connsiteX0" fmla="*/ 0 w 12192000"/>
              <a:gd name="connsiteY0" fmla="*/ 0 h 4951952"/>
              <a:gd name="connsiteX1" fmla="*/ 120660 w 12192000"/>
              <a:gd name="connsiteY1" fmla="*/ 43036 h 4951952"/>
              <a:gd name="connsiteX2" fmla="*/ 247650 w 12192000"/>
              <a:gd name="connsiteY2" fmla="*/ 94202 h 4951952"/>
              <a:gd name="connsiteX3" fmla="*/ 1847850 w 12192000"/>
              <a:gd name="connsiteY3" fmla="*/ 2037302 h 4951952"/>
              <a:gd name="connsiteX4" fmla="*/ 3486150 w 12192000"/>
              <a:gd name="connsiteY4" fmla="*/ 2361152 h 4951952"/>
              <a:gd name="connsiteX5" fmla="*/ 5562601 w 12192000"/>
              <a:gd name="connsiteY5" fmla="*/ 4018502 h 4951952"/>
              <a:gd name="connsiteX6" fmla="*/ 8458200 w 12192000"/>
              <a:gd name="connsiteY6" fmla="*/ 2227802 h 4951952"/>
              <a:gd name="connsiteX7" fmla="*/ 10477500 w 12192000"/>
              <a:gd name="connsiteY7" fmla="*/ 4361402 h 4951952"/>
              <a:gd name="connsiteX8" fmla="*/ 12020550 w 12192000"/>
              <a:gd name="connsiteY8" fmla="*/ 4418552 h 4951952"/>
              <a:gd name="connsiteX9" fmla="*/ 12172485 w 12192000"/>
              <a:gd name="connsiteY9" fmla="*/ 4471051 h 4951952"/>
              <a:gd name="connsiteX10" fmla="*/ 12192000 w 12192000"/>
              <a:gd name="connsiteY10" fmla="*/ 4480417 h 4951952"/>
              <a:gd name="connsiteX11" fmla="*/ 12192000 w 12192000"/>
              <a:gd name="connsiteY11" fmla="*/ 4951952 h 4951952"/>
              <a:gd name="connsiteX12" fmla="*/ 0 w 12192000"/>
              <a:gd name="connsiteY12" fmla="*/ 4951952 h 4951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4951952">
                <a:moveTo>
                  <a:pt x="0" y="0"/>
                </a:moveTo>
                <a:lnTo>
                  <a:pt x="120660" y="43036"/>
                </a:lnTo>
                <a:cubicBezTo>
                  <a:pt x="165299" y="59984"/>
                  <a:pt x="207764" y="77137"/>
                  <a:pt x="247650" y="94202"/>
                </a:cubicBezTo>
                <a:cubicBezTo>
                  <a:pt x="885825" y="367252"/>
                  <a:pt x="1308100" y="1659477"/>
                  <a:pt x="1847850" y="2037302"/>
                </a:cubicBezTo>
                <a:cubicBezTo>
                  <a:pt x="2387600" y="2415127"/>
                  <a:pt x="2867025" y="2030952"/>
                  <a:pt x="3486150" y="2361152"/>
                </a:cubicBezTo>
                <a:cubicBezTo>
                  <a:pt x="4105275" y="2691352"/>
                  <a:pt x="4733926" y="4040727"/>
                  <a:pt x="5562601" y="4018502"/>
                </a:cubicBezTo>
                <a:cubicBezTo>
                  <a:pt x="6391275" y="3996277"/>
                  <a:pt x="7639050" y="2170652"/>
                  <a:pt x="8458200" y="2227802"/>
                </a:cubicBezTo>
                <a:cubicBezTo>
                  <a:pt x="9277350" y="2284952"/>
                  <a:pt x="9883775" y="3996277"/>
                  <a:pt x="10477500" y="4361402"/>
                </a:cubicBezTo>
                <a:cubicBezTo>
                  <a:pt x="11071225" y="4726527"/>
                  <a:pt x="11610975" y="4307427"/>
                  <a:pt x="12020550" y="4418552"/>
                </a:cubicBezTo>
                <a:cubicBezTo>
                  <a:pt x="12071747" y="4432443"/>
                  <a:pt x="12122547" y="4450253"/>
                  <a:pt x="12172485" y="4471051"/>
                </a:cubicBezTo>
                <a:lnTo>
                  <a:pt x="12192000" y="4480417"/>
                </a:lnTo>
                <a:lnTo>
                  <a:pt x="12192000" y="4951952"/>
                </a:lnTo>
                <a:lnTo>
                  <a:pt x="0" y="4951952"/>
                </a:lnTo>
                <a:close/>
              </a:path>
            </a:pathLst>
          </a:cu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5" name="任意多边形: 形状 84">
            <a:extLst>
              <a:ext uri="{FF2B5EF4-FFF2-40B4-BE49-F238E27FC236}">
                <a16:creationId xmlns:a16="http://schemas.microsoft.com/office/drawing/2014/main" id="{81391B08-B53B-4EAB-ACC4-818B1EAABAF5}"/>
              </a:ext>
            </a:extLst>
          </p:cNvPr>
          <p:cNvSpPr/>
          <p:nvPr userDrawn="1"/>
        </p:nvSpPr>
        <p:spPr>
          <a:xfrm>
            <a:off x="5924876" y="0"/>
            <a:ext cx="6267124" cy="654173"/>
          </a:xfrm>
          <a:custGeom>
            <a:avLst/>
            <a:gdLst>
              <a:gd name="connsiteX0" fmla="*/ 0 w 6267124"/>
              <a:gd name="connsiteY0" fmla="*/ 0 h 654173"/>
              <a:gd name="connsiteX1" fmla="*/ 6267124 w 6267124"/>
              <a:gd name="connsiteY1" fmla="*/ 0 h 654173"/>
              <a:gd name="connsiteX2" fmla="*/ 6267124 w 6267124"/>
              <a:gd name="connsiteY2" fmla="*/ 537029 h 654173"/>
              <a:gd name="connsiteX3" fmla="*/ 4133524 w 6267124"/>
              <a:gd name="connsiteY3" fmla="*/ 188686 h 654173"/>
              <a:gd name="connsiteX4" fmla="*/ 1985410 w 6267124"/>
              <a:gd name="connsiteY4" fmla="*/ 638629 h 654173"/>
              <a:gd name="connsiteX5" fmla="*/ 94405 w 6267124"/>
              <a:gd name="connsiteY5" fmla="*/ 42779 h 65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7124" h="654173">
                <a:moveTo>
                  <a:pt x="0" y="0"/>
                </a:moveTo>
                <a:lnTo>
                  <a:pt x="6267124" y="0"/>
                </a:lnTo>
                <a:lnTo>
                  <a:pt x="6267124" y="537029"/>
                </a:lnTo>
                <a:cubicBezTo>
                  <a:pt x="5858305" y="563638"/>
                  <a:pt x="4847143" y="171753"/>
                  <a:pt x="4133524" y="188686"/>
                </a:cubicBezTo>
                <a:cubicBezTo>
                  <a:pt x="3419905" y="205619"/>
                  <a:pt x="2788534" y="752324"/>
                  <a:pt x="1985410" y="638629"/>
                </a:cubicBezTo>
                <a:cubicBezTo>
                  <a:pt x="1533653" y="574676"/>
                  <a:pt x="709145" y="310187"/>
                  <a:pt x="94405" y="42779"/>
                </a:cubicBezTo>
                <a:close/>
              </a:path>
            </a:pathLst>
          </a:cu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7" name="任意多边形: 形状 86">
            <a:extLst>
              <a:ext uri="{FF2B5EF4-FFF2-40B4-BE49-F238E27FC236}">
                <a16:creationId xmlns:a16="http://schemas.microsoft.com/office/drawing/2014/main" id="{D54A1E42-5B50-44C5-BA71-5585CB8B6B64}"/>
              </a:ext>
            </a:extLst>
          </p:cNvPr>
          <p:cNvSpPr/>
          <p:nvPr userDrawn="1"/>
        </p:nvSpPr>
        <p:spPr>
          <a:xfrm>
            <a:off x="10746358" y="6512835"/>
            <a:ext cx="1445642" cy="345165"/>
          </a:xfrm>
          <a:custGeom>
            <a:avLst/>
            <a:gdLst>
              <a:gd name="connsiteX0" fmla="*/ 1251684 w 1445642"/>
              <a:gd name="connsiteY0" fmla="*/ 26 h 345165"/>
              <a:gd name="connsiteX1" fmla="*/ 1400285 w 1445642"/>
              <a:gd name="connsiteY1" fmla="*/ 5894 h 345165"/>
              <a:gd name="connsiteX2" fmla="*/ 1445642 w 1445642"/>
              <a:gd name="connsiteY2" fmla="*/ 11479 h 345165"/>
              <a:gd name="connsiteX3" fmla="*/ 1445642 w 1445642"/>
              <a:gd name="connsiteY3" fmla="*/ 345165 h 345165"/>
              <a:gd name="connsiteX4" fmla="*/ 0 w 1445642"/>
              <a:gd name="connsiteY4" fmla="*/ 345165 h 345165"/>
              <a:gd name="connsiteX5" fmla="*/ 8161 w 1445642"/>
              <a:gd name="connsiteY5" fmla="*/ 339609 h 345165"/>
              <a:gd name="connsiteX6" fmla="*/ 821528 w 1445642"/>
              <a:gd name="connsiteY6" fmla="*/ 33108 h 345165"/>
              <a:gd name="connsiteX7" fmla="*/ 1251684 w 1445642"/>
              <a:gd name="connsiteY7" fmla="*/ 26 h 34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5642" h="345165">
                <a:moveTo>
                  <a:pt x="1251684" y="26"/>
                </a:moveTo>
                <a:cubicBezTo>
                  <a:pt x="1301747" y="262"/>
                  <a:pt x="1351602" y="2114"/>
                  <a:pt x="1400285" y="5894"/>
                </a:cubicBezTo>
                <a:lnTo>
                  <a:pt x="1445642" y="11479"/>
                </a:lnTo>
                <a:lnTo>
                  <a:pt x="1445642" y="345165"/>
                </a:lnTo>
                <a:lnTo>
                  <a:pt x="0" y="345165"/>
                </a:lnTo>
                <a:lnTo>
                  <a:pt x="8161" y="339609"/>
                </a:lnTo>
                <a:cubicBezTo>
                  <a:pt x="236421" y="198662"/>
                  <a:pt x="565713" y="73022"/>
                  <a:pt x="821528" y="33108"/>
                </a:cubicBezTo>
                <a:cubicBezTo>
                  <a:pt x="949435" y="13151"/>
                  <a:pt x="1101495" y="-683"/>
                  <a:pt x="1251684" y="26"/>
                </a:cubicBezTo>
                <a:close/>
              </a:path>
            </a:pathLst>
          </a:custGeom>
          <a:gradFill>
            <a:gsLst>
              <a:gs pos="100000">
                <a:schemeClr val="accent1"/>
              </a:gs>
              <a:gs pos="0">
                <a:schemeClr val="accent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矩形: 圆角 28">
            <a:extLst>
              <a:ext uri="{FF2B5EF4-FFF2-40B4-BE49-F238E27FC236}">
                <a16:creationId xmlns:a16="http://schemas.microsoft.com/office/drawing/2014/main" id="{7AFEA4CE-96BC-44F7-B18D-5833BDE47C63}"/>
              </a:ext>
            </a:extLst>
          </p:cNvPr>
          <p:cNvSpPr/>
          <p:nvPr userDrawn="1"/>
        </p:nvSpPr>
        <p:spPr>
          <a:xfrm>
            <a:off x="673210" y="934561"/>
            <a:ext cx="10858500" cy="4988878"/>
          </a:xfrm>
          <a:prstGeom prst="roundRect">
            <a:avLst>
              <a:gd name="adj" fmla="val 5000"/>
            </a:avLst>
          </a:pr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lvl="0" algn="ctr" defTabSz="914354"/>
            <a:endParaRPr lang="zh-CN" altLang="en-US" sz="2000" b="1"/>
          </a:p>
        </p:txBody>
      </p:sp>
      <p:sp>
        <p:nvSpPr>
          <p:cNvPr id="41" name="任意多边形: 形状 40">
            <a:extLst>
              <a:ext uri="{FF2B5EF4-FFF2-40B4-BE49-F238E27FC236}">
                <a16:creationId xmlns:a16="http://schemas.microsoft.com/office/drawing/2014/main" id="{C4554FA6-BF6F-47BB-8D73-534958443E5C}"/>
              </a:ext>
            </a:extLst>
          </p:cNvPr>
          <p:cNvSpPr/>
          <p:nvPr userDrawn="1"/>
        </p:nvSpPr>
        <p:spPr>
          <a:xfrm>
            <a:off x="1330805" y="4910585"/>
            <a:ext cx="5436000" cy="14922"/>
          </a:xfrm>
          <a:custGeom>
            <a:avLst/>
            <a:gdLst>
              <a:gd name="connsiteX0" fmla="*/ 4260374 w 4267834"/>
              <a:gd name="connsiteY0" fmla="*/ 14923 h 14922"/>
              <a:gd name="connsiteX1" fmla="*/ 7461 w 4267834"/>
              <a:gd name="connsiteY1" fmla="*/ 14923 h 14922"/>
              <a:gd name="connsiteX2" fmla="*/ 0 w 4267834"/>
              <a:gd name="connsiteY2" fmla="*/ 7461 h 14922"/>
              <a:gd name="connsiteX3" fmla="*/ 7461 w 4267834"/>
              <a:gd name="connsiteY3" fmla="*/ 0 h 14922"/>
              <a:gd name="connsiteX4" fmla="*/ 4260374 w 4267834"/>
              <a:gd name="connsiteY4" fmla="*/ 0 h 14922"/>
              <a:gd name="connsiteX5" fmla="*/ 4267835 w 4267834"/>
              <a:gd name="connsiteY5" fmla="*/ 7461 h 14922"/>
              <a:gd name="connsiteX6" fmla="*/ 4260374 w 4267834"/>
              <a:gd name="connsiteY6" fmla="*/ 14923 h 1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7834" h="14922">
                <a:moveTo>
                  <a:pt x="4260374" y="14923"/>
                </a:moveTo>
                <a:lnTo>
                  <a:pt x="7461" y="14923"/>
                </a:lnTo>
                <a:cubicBezTo>
                  <a:pt x="3341" y="14923"/>
                  <a:pt x="0" y="11580"/>
                  <a:pt x="0" y="7461"/>
                </a:cubicBezTo>
                <a:cubicBezTo>
                  <a:pt x="0" y="3343"/>
                  <a:pt x="3341" y="0"/>
                  <a:pt x="7461" y="0"/>
                </a:cubicBezTo>
                <a:lnTo>
                  <a:pt x="4260374" y="0"/>
                </a:lnTo>
                <a:cubicBezTo>
                  <a:pt x="4264492" y="0"/>
                  <a:pt x="4267835" y="3343"/>
                  <a:pt x="4267835" y="7461"/>
                </a:cubicBezTo>
                <a:cubicBezTo>
                  <a:pt x="4267835" y="11580"/>
                  <a:pt x="4264492" y="14923"/>
                  <a:pt x="4260374" y="14923"/>
                </a:cubicBezTo>
                <a:close/>
              </a:path>
            </a:pathLst>
          </a:custGeom>
          <a:solidFill>
            <a:srgbClr val="D1D3D4"/>
          </a:solidFill>
          <a:ln w="14907" cap="flat">
            <a:noFill/>
            <a:prstDash val="solid"/>
            <a:miter/>
          </a:ln>
        </p:spPr>
        <p:txBody>
          <a:bodyPr rtlCol="0" anchor="ctr"/>
          <a:lstStyle/>
          <a:p>
            <a:endParaRPr lang="zh-CN" altLang="en-US">
              <a:latin typeface="字魂105号-简雅黑" panose="00000500000000000000" pitchFamily="2" charset="-122"/>
              <a:ea typeface="字魂105号-简雅黑" panose="00000500000000000000" pitchFamily="2" charset="-122"/>
            </a:endParaRPr>
          </a:p>
        </p:txBody>
      </p:sp>
      <p:sp>
        <p:nvSpPr>
          <p:cNvPr id="88" name="任意多边形: 形状 87">
            <a:extLst>
              <a:ext uri="{FF2B5EF4-FFF2-40B4-BE49-F238E27FC236}">
                <a16:creationId xmlns:a16="http://schemas.microsoft.com/office/drawing/2014/main" id="{FC15B583-4C39-4014-BC70-92ADAE4A4460}"/>
              </a:ext>
            </a:extLst>
          </p:cNvPr>
          <p:cNvSpPr/>
          <p:nvPr userDrawn="1"/>
        </p:nvSpPr>
        <p:spPr>
          <a:xfrm>
            <a:off x="1" y="5280848"/>
            <a:ext cx="3790665" cy="1577153"/>
          </a:xfrm>
          <a:custGeom>
            <a:avLst/>
            <a:gdLst>
              <a:gd name="connsiteX0" fmla="*/ 0 w 5034161"/>
              <a:gd name="connsiteY0" fmla="*/ 0 h 3452301"/>
              <a:gd name="connsiteX1" fmla="*/ 113506 w 5034161"/>
              <a:gd name="connsiteY1" fmla="*/ 4705 h 3452301"/>
              <a:gd name="connsiteX2" fmla="*/ 682171 w 5034161"/>
              <a:gd name="connsiteY2" fmla="*/ 135787 h 3452301"/>
              <a:gd name="connsiteX3" fmla="*/ 1828800 w 5034161"/>
              <a:gd name="connsiteY3" fmla="*/ 1993615 h 3452301"/>
              <a:gd name="connsiteX4" fmla="*/ 2670629 w 5034161"/>
              <a:gd name="connsiteY4" fmla="*/ 2501615 h 3452301"/>
              <a:gd name="connsiteX5" fmla="*/ 4049486 w 5034161"/>
              <a:gd name="connsiteY5" fmla="*/ 2704815 h 3452301"/>
              <a:gd name="connsiteX6" fmla="*/ 4997422 w 5034161"/>
              <a:gd name="connsiteY6" fmla="*/ 3412543 h 3452301"/>
              <a:gd name="connsiteX7" fmla="*/ 5034161 w 5034161"/>
              <a:gd name="connsiteY7" fmla="*/ 3452301 h 3452301"/>
              <a:gd name="connsiteX8" fmla="*/ 0 w 5034161"/>
              <a:gd name="connsiteY8" fmla="*/ 3452301 h 345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4161" h="3452301">
                <a:moveTo>
                  <a:pt x="0" y="0"/>
                </a:moveTo>
                <a:lnTo>
                  <a:pt x="113506" y="4705"/>
                </a:lnTo>
                <a:cubicBezTo>
                  <a:pt x="335038" y="19824"/>
                  <a:pt x="534004" y="58982"/>
                  <a:pt x="682171" y="135787"/>
                </a:cubicBezTo>
                <a:cubicBezTo>
                  <a:pt x="1274838" y="443006"/>
                  <a:pt x="1497390" y="1599310"/>
                  <a:pt x="1828800" y="1993615"/>
                </a:cubicBezTo>
                <a:cubicBezTo>
                  <a:pt x="2160210" y="2387920"/>
                  <a:pt x="2300515" y="2383082"/>
                  <a:pt x="2670629" y="2501615"/>
                </a:cubicBezTo>
                <a:cubicBezTo>
                  <a:pt x="3040743" y="2620148"/>
                  <a:pt x="3645505" y="2535482"/>
                  <a:pt x="4049486" y="2704815"/>
                </a:cubicBezTo>
                <a:cubicBezTo>
                  <a:pt x="4402970" y="2852982"/>
                  <a:pt x="4754600" y="3158576"/>
                  <a:pt x="4997422" y="3412543"/>
                </a:cubicBezTo>
                <a:lnTo>
                  <a:pt x="5034161" y="3452301"/>
                </a:lnTo>
                <a:lnTo>
                  <a:pt x="0" y="3452301"/>
                </a:lnTo>
                <a:close/>
              </a:path>
            </a:pathLst>
          </a:cu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4241155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2">
    <p:spTree>
      <p:nvGrpSpPr>
        <p:cNvPr id="1" name=""/>
        <p:cNvGrpSpPr/>
        <p:nvPr/>
      </p:nvGrpSpPr>
      <p:grpSpPr>
        <a:xfrm>
          <a:off x="0" y="0"/>
          <a:ext cx="0" cy="0"/>
          <a:chOff x="0" y="0"/>
          <a:chExt cx="0" cy="0"/>
        </a:xfrm>
      </p:grpSpPr>
      <p:sp>
        <p:nvSpPr>
          <p:cNvPr id="187" name="矩形: 圆角 186">
            <a:extLst>
              <a:ext uri="{FF2B5EF4-FFF2-40B4-BE49-F238E27FC236}">
                <a16:creationId xmlns:a16="http://schemas.microsoft.com/office/drawing/2014/main" id="{43B0285E-FB0B-4B48-93E1-D424E8179C56}"/>
              </a:ext>
            </a:extLst>
          </p:cNvPr>
          <p:cNvSpPr/>
          <p:nvPr userDrawn="1"/>
        </p:nvSpPr>
        <p:spPr>
          <a:xfrm>
            <a:off x="26191" y="0"/>
            <a:ext cx="12192000" cy="6858000"/>
          </a:xfrm>
          <a:prstGeom prst="roundRect">
            <a:avLst>
              <a:gd name="adj" fmla="val 0"/>
            </a:avLst>
          </a:prstGeom>
          <a:solidFill>
            <a:schemeClr val="accent1">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8" name="任意多边形: 形状 187">
            <a:extLst>
              <a:ext uri="{FF2B5EF4-FFF2-40B4-BE49-F238E27FC236}">
                <a16:creationId xmlns:a16="http://schemas.microsoft.com/office/drawing/2014/main" id="{146E32B3-39E1-4C18-9813-D67CABC74F03}"/>
              </a:ext>
            </a:extLst>
          </p:cNvPr>
          <p:cNvSpPr/>
          <p:nvPr userDrawn="1"/>
        </p:nvSpPr>
        <p:spPr>
          <a:xfrm>
            <a:off x="0" y="2223388"/>
            <a:ext cx="12192000" cy="4634613"/>
          </a:xfrm>
          <a:custGeom>
            <a:avLst/>
            <a:gdLst>
              <a:gd name="connsiteX0" fmla="*/ 1813322 w 12192000"/>
              <a:gd name="connsiteY0" fmla="*/ 552 h 4634613"/>
              <a:gd name="connsiteX1" fmla="*/ 2857500 w 12192000"/>
              <a:gd name="connsiteY1" fmla="*/ 157863 h 4634613"/>
              <a:gd name="connsiteX2" fmla="*/ 5848350 w 12192000"/>
              <a:gd name="connsiteY2" fmla="*/ 3148713 h 4634613"/>
              <a:gd name="connsiteX3" fmla="*/ 8496300 w 12192000"/>
              <a:gd name="connsiteY3" fmla="*/ 1167513 h 4634613"/>
              <a:gd name="connsiteX4" fmla="*/ 11582400 w 12192000"/>
              <a:gd name="connsiteY4" fmla="*/ 2958213 h 4634613"/>
              <a:gd name="connsiteX5" fmla="*/ 12143184 w 12192000"/>
              <a:gd name="connsiteY5" fmla="*/ 3020870 h 4634613"/>
              <a:gd name="connsiteX6" fmla="*/ 12192000 w 12192000"/>
              <a:gd name="connsiteY6" fmla="*/ 3014961 h 4634613"/>
              <a:gd name="connsiteX7" fmla="*/ 12192000 w 12192000"/>
              <a:gd name="connsiteY7" fmla="*/ 4634613 h 4634613"/>
              <a:gd name="connsiteX8" fmla="*/ 0 w 12192000"/>
              <a:gd name="connsiteY8" fmla="*/ 4634613 h 4634613"/>
              <a:gd name="connsiteX9" fmla="*/ 0 w 12192000"/>
              <a:gd name="connsiteY9" fmla="*/ 210297 h 4634613"/>
              <a:gd name="connsiteX10" fmla="*/ 38324 w 12192000"/>
              <a:gd name="connsiteY10" fmla="*/ 201302 h 4634613"/>
              <a:gd name="connsiteX11" fmla="*/ 1813322 w 12192000"/>
              <a:gd name="connsiteY11" fmla="*/ 552 h 463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634613">
                <a:moveTo>
                  <a:pt x="1813322" y="552"/>
                </a:moveTo>
                <a:cubicBezTo>
                  <a:pt x="2198093" y="6059"/>
                  <a:pt x="2558257" y="53088"/>
                  <a:pt x="2857500" y="157863"/>
                </a:cubicBezTo>
                <a:cubicBezTo>
                  <a:pt x="4054475" y="576963"/>
                  <a:pt x="4908550" y="2980438"/>
                  <a:pt x="5848350" y="3148713"/>
                </a:cubicBezTo>
                <a:cubicBezTo>
                  <a:pt x="6788150" y="3316988"/>
                  <a:pt x="7540625" y="1199263"/>
                  <a:pt x="8496300" y="1167513"/>
                </a:cubicBezTo>
                <a:cubicBezTo>
                  <a:pt x="9451975" y="1135763"/>
                  <a:pt x="10772775" y="2710563"/>
                  <a:pt x="11582400" y="2958213"/>
                </a:cubicBezTo>
                <a:cubicBezTo>
                  <a:pt x="11784806" y="3020126"/>
                  <a:pt x="11971139" y="3034612"/>
                  <a:pt x="12143184" y="3020870"/>
                </a:cubicBezTo>
                <a:lnTo>
                  <a:pt x="12192000" y="3014961"/>
                </a:lnTo>
                <a:lnTo>
                  <a:pt x="12192000" y="4634613"/>
                </a:lnTo>
                <a:lnTo>
                  <a:pt x="0" y="4634613"/>
                </a:lnTo>
                <a:lnTo>
                  <a:pt x="0" y="210297"/>
                </a:lnTo>
                <a:lnTo>
                  <a:pt x="38324" y="201302"/>
                </a:lnTo>
                <a:cubicBezTo>
                  <a:pt x="603647" y="77459"/>
                  <a:pt x="1236167" y="-7708"/>
                  <a:pt x="1813322" y="552"/>
                </a:cubicBezTo>
                <a:close/>
              </a:path>
            </a:pathLst>
          </a:custGeom>
          <a:solidFill>
            <a:schemeClr val="accent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9" name="任意多边形: 形状 188">
            <a:extLst>
              <a:ext uri="{FF2B5EF4-FFF2-40B4-BE49-F238E27FC236}">
                <a16:creationId xmlns:a16="http://schemas.microsoft.com/office/drawing/2014/main" id="{8F343E19-478F-4226-B8B6-6B4C5421EF92}"/>
              </a:ext>
            </a:extLst>
          </p:cNvPr>
          <p:cNvSpPr/>
          <p:nvPr userDrawn="1"/>
        </p:nvSpPr>
        <p:spPr>
          <a:xfrm>
            <a:off x="0" y="1906048"/>
            <a:ext cx="12192000" cy="4951952"/>
          </a:xfrm>
          <a:custGeom>
            <a:avLst/>
            <a:gdLst>
              <a:gd name="connsiteX0" fmla="*/ 0 w 12192000"/>
              <a:gd name="connsiteY0" fmla="*/ 0 h 4951952"/>
              <a:gd name="connsiteX1" fmla="*/ 120660 w 12192000"/>
              <a:gd name="connsiteY1" fmla="*/ 43036 h 4951952"/>
              <a:gd name="connsiteX2" fmla="*/ 247650 w 12192000"/>
              <a:gd name="connsiteY2" fmla="*/ 94202 h 4951952"/>
              <a:gd name="connsiteX3" fmla="*/ 1847850 w 12192000"/>
              <a:gd name="connsiteY3" fmla="*/ 2037302 h 4951952"/>
              <a:gd name="connsiteX4" fmla="*/ 3486150 w 12192000"/>
              <a:gd name="connsiteY4" fmla="*/ 2361152 h 4951952"/>
              <a:gd name="connsiteX5" fmla="*/ 5562601 w 12192000"/>
              <a:gd name="connsiteY5" fmla="*/ 4018502 h 4951952"/>
              <a:gd name="connsiteX6" fmla="*/ 8458200 w 12192000"/>
              <a:gd name="connsiteY6" fmla="*/ 2227802 h 4951952"/>
              <a:gd name="connsiteX7" fmla="*/ 10477500 w 12192000"/>
              <a:gd name="connsiteY7" fmla="*/ 4361402 h 4951952"/>
              <a:gd name="connsiteX8" fmla="*/ 12020550 w 12192000"/>
              <a:gd name="connsiteY8" fmla="*/ 4418552 h 4951952"/>
              <a:gd name="connsiteX9" fmla="*/ 12172485 w 12192000"/>
              <a:gd name="connsiteY9" fmla="*/ 4471051 h 4951952"/>
              <a:gd name="connsiteX10" fmla="*/ 12192000 w 12192000"/>
              <a:gd name="connsiteY10" fmla="*/ 4480417 h 4951952"/>
              <a:gd name="connsiteX11" fmla="*/ 12192000 w 12192000"/>
              <a:gd name="connsiteY11" fmla="*/ 4951952 h 4951952"/>
              <a:gd name="connsiteX12" fmla="*/ 0 w 12192000"/>
              <a:gd name="connsiteY12" fmla="*/ 4951952 h 4951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4951952">
                <a:moveTo>
                  <a:pt x="0" y="0"/>
                </a:moveTo>
                <a:lnTo>
                  <a:pt x="120660" y="43036"/>
                </a:lnTo>
                <a:cubicBezTo>
                  <a:pt x="165299" y="59984"/>
                  <a:pt x="207764" y="77137"/>
                  <a:pt x="247650" y="94202"/>
                </a:cubicBezTo>
                <a:cubicBezTo>
                  <a:pt x="885825" y="367252"/>
                  <a:pt x="1308100" y="1659477"/>
                  <a:pt x="1847850" y="2037302"/>
                </a:cubicBezTo>
                <a:cubicBezTo>
                  <a:pt x="2387600" y="2415127"/>
                  <a:pt x="2867025" y="2030952"/>
                  <a:pt x="3486150" y="2361152"/>
                </a:cubicBezTo>
                <a:cubicBezTo>
                  <a:pt x="4105275" y="2691352"/>
                  <a:pt x="4733926" y="4040727"/>
                  <a:pt x="5562601" y="4018502"/>
                </a:cubicBezTo>
                <a:cubicBezTo>
                  <a:pt x="6391275" y="3996277"/>
                  <a:pt x="7639050" y="2170652"/>
                  <a:pt x="8458200" y="2227802"/>
                </a:cubicBezTo>
                <a:cubicBezTo>
                  <a:pt x="9277350" y="2284952"/>
                  <a:pt x="9883775" y="3996277"/>
                  <a:pt x="10477500" y="4361402"/>
                </a:cubicBezTo>
                <a:cubicBezTo>
                  <a:pt x="11071225" y="4726527"/>
                  <a:pt x="11610975" y="4307427"/>
                  <a:pt x="12020550" y="4418552"/>
                </a:cubicBezTo>
                <a:cubicBezTo>
                  <a:pt x="12071747" y="4432443"/>
                  <a:pt x="12122547" y="4450253"/>
                  <a:pt x="12172485" y="4471051"/>
                </a:cubicBezTo>
                <a:lnTo>
                  <a:pt x="12192000" y="4480417"/>
                </a:lnTo>
                <a:lnTo>
                  <a:pt x="12192000" y="4951952"/>
                </a:lnTo>
                <a:lnTo>
                  <a:pt x="0" y="4951952"/>
                </a:lnTo>
                <a:close/>
              </a:path>
            </a:pathLst>
          </a:cu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0" name="矩形: 圆角 79">
            <a:extLst>
              <a:ext uri="{FF2B5EF4-FFF2-40B4-BE49-F238E27FC236}">
                <a16:creationId xmlns:a16="http://schemas.microsoft.com/office/drawing/2014/main" id="{373B06F3-241E-4826-A2C5-AB3EE9364192}"/>
              </a:ext>
            </a:extLst>
          </p:cNvPr>
          <p:cNvSpPr/>
          <p:nvPr userDrawn="1"/>
        </p:nvSpPr>
        <p:spPr>
          <a:xfrm>
            <a:off x="660400" y="1145222"/>
            <a:ext cx="10858500" cy="4988878"/>
          </a:xfrm>
          <a:prstGeom prst="roundRect">
            <a:avLst>
              <a:gd name="adj" fmla="val 5000"/>
            </a:avLst>
          </a:pr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lvl="0" algn="ctr" defTabSz="914354"/>
            <a:endParaRPr lang="zh-CN" altLang="en-US" sz="2000" b="1"/>
          </a:p>
        </p:txBody>
      </p:sp>
      <p:sp>
        <p:nvSpPr>
          <p:cNvPr id="197" name="任意多边形: 形状 196">
            <a:extLst>
              <a:ext uri="{FF2B5EF4-FFF2-40B4-BE49-F238E27FC236}">
                <a16:creationId xmlns:a16="http://schemas.microsoft.com/office/drawing/2014/main" id="{8AF0C658-BBAC-46CA-B0FA-952383633418}"/>
              </a:ext>
            </a:extLst>
          </p:cNvPr>
          <p:cNvSpPr/>
          <p:nvPr userDrawn="1"/>
        </p:nvSpPr>
        <p:spPr>
          <a:xfrm>
            <a:off x="10746358" y="6512835"/>
            <a:ext cx="1445642" cy="345165"/>
          </a:xfrm>
          <a:custGeom>
            <a:avLst/>
            <a:gdLst>
              <a:gd name="connsiteX0" fmla="*/ 1251684 w 1445642"/>
              <a:gd name="connsiteY0" fmla="*/ 26 h 345165"/>
              <a:gd name="connsiteX1" fmla="*/ 1400285 w 1445642"/>
              <a:gd name="connsiteY1" fmla="*/ 5894 h 345165"/>
              <a:gd name="connsiteX2" fmla="*/ 1445642 w 1445642"/>
              <a:gd name="connsiteY2" fmla="*/ 11479 h 345165"/>
              <a:gd name="connsiteX3" fmla="*/ 1445642 w 1445642"/>
              <a:gd name="connsiteY3" fmla="*/ 345165 h 345165"/>
              <a:gd name="connsiteX4" fmla="*/ 0 w 1445642"/>
              <a:gd name="connsiteY4" fmla="*/ 345165 h 345165"/>
              <a:gd name="connsiteX5" fmla="*/ 8161 w 1445642"/>
              <a:gd name="connsiteY5" fmla="*/ 339609 h 345165"/>
              <a:gd name="connsiteX6" fmla="*/ 821528 w 1445642"/>
              <a:gd name="connsiteY6" fmla="*/ 33108 h 345165"/>
              <a:gd name="connsiteX7" fmla="*/ 1251684 w 1445642"/>
              <a:gd name="connsiteY7" fmla="*/ 26 h 34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5642" h="345165">
                <a:moveTo>
                  <a:pt x="1251684" y="26"/>
                </a:moveTo>
                <a:cubicBezTo>
                  <a:pt x="1301747" y="262"/>
                  <a:pt x="1351602" y="2114"/>
                  <a:pt x="1400285" y="5894"/>
                </a:cubicBezTo>
                <a:lnTo>
                  <a:pt x="1445642" y="11479"/>
                </a:lnTo>
                <a:lnTo>
                  <a:pt x="1445642" y="345165"/>
                </a:lnTo>
                <a:lnTo>
                  <a:pt x="0" y="345165"/>
                </a:lnTo>
                <a:lnTo>
                  <a:pt x="8161" y="339609"/>
                </a:lnTo>
                <a:cubicBezTo>
                  <a:pt x="236421" y="198662"/>
                  <a:pt x="565713" y="73022"/>
                  <a:pt x="821528" y="33108"/>
                </a:cubicBezTo>
                <a:cubicBezTo>
                  <a:pt x="949435" y="13151"/>
                  <a:pt x="1101495" y="-683"/>
                  <a:pt x="1251684" y="26"/>
                </a:cubicBezTo>
                <a:close/>
              </a:path>
            </a:pathLst>
          </a:custGeom>
          <a:gradFill>
            <a:gsLst>
              <a:gs pos="100000">
                <a:schemeClr val="accent1"/>
              </a:gs>
              <a:gs pos="0">
                <a:schemeClr val="accent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 name="任意多边形: 形状 69">
            <a:extLst>
              <a:ext uri="{FF2B5EF4-FFF2-40B4-BE49-F238E27FC236}">
                <a16:creationId xmlns:a16="http://schemas.microsoft.com/office/drawing/2014/main" id="{EB641C81-04DE-4BD0-B826-AB7EA2516288}"/>
              </a:ext>
            </a:extLst>
          </p:cNvPr>
          <p:cNvSpPr/>
          <p:nvPr userDrawn="1"/>
        </p:nvSpPr>
        <p:spPr>
          <a:xfrm>
            <a:off x="1330805" y="4910585"/>
            <a:ext cx="5436000" cy="14922"/>
          </a:xfrm>
          <a:custGeom>
            <a:avLst/>
            <a:gdLst>
              <a:gd name="connsiteX0" fmla="*/ 4260374 w 4267834"/>
              <a:gd name="connsiteY0" fmla="*/ 14923 h 14922"/>
              <a:gd name="connsiteX1" fmla="*/ 7461 w 4267834"/>
              <a:gd name="connsiteY1" fmla="*/ 14923 h 14922"/>
              <a:gd name="connsiteX2" fmla="*/ 0 w 4267834"/>
              <a:gd name="connsiteY2" fmla="*/ 7461 h 14922"/>
              <a:gd name="connsiteX3" fmla="*/ 7461 w 4267834"/>
              <a:gd name="connsiteY3" fmla="*/ 0 h 14922"/>
              <a:gd name="connsiteX4" fmla="*/ 4260374 w 4267834"/>
              <a:gd name="connsiteY4" fmla="*/ 0 h 14922"/>
              <a:gd name="connsiteX5" fmla="*/ 4267835 w 4267834"/>
              <a:gd name="connsiteY5" fmla="*/ 7461 h 14922"/>
              <a:gd name="connsiteX6" fmla="*/ 4260374 w 4267834"/>
              <a:gd name="connsiteY6" fmla="*/ 14923 h 1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7834" h="14922">
                <a:moveTo>
                  <a:pt x="4260374" y="14923"/>
                </a:moveTo>
                <a:lnTo>
                  <a:pt x="7461" y="14923"/>
                </a:lnTo>
                <a:cubicBezTo>
                  <a:pt x="3341" y="14923"/>
                  <a:pt x="0" y="11580"/>
                  <a:pt x="0" y="7461"/>
                </a:cubicBezTo>
                <a:cubicBezTo>
                  <a:pt x="0" y="3343"/>
                  <a:pt x="3341" y="0"/>
                  <a:pt x="7461" y="0"/>
                </a:cubicBezTo>
                <a:lnTo>
                  <a:pt x="4260374" y="0"/>
                </a:lnTo>
                <a:cubicBezTo>
                  <a:pt x="4264492" y="0"/>
                  <a:pt x="4267835" y="3343"/>
                  <a:pt x="4267835" y="7461"/>
                </a:cubicBezTo>
                <a:cubicBezTo>
                  <a:pt x="4267835" y="11580"/>
                  <a:pt x="4264492" y="14923"/>
                  <a:pt x="4260374" y="14923"/>
                </a:cubicBezTo>
                <a:close/>
              </a:path>
            </a:pathLst>
          </a:custGeom>
          <a:solidFill>
            <a:srgbClr val="D1D3D4"/>
          </a:solidFill>
          <a:ln w="14907" cap="flat">
            <a:noFill/>
            <a:prstDash val="solid"/>
            <a:miter/>
          </a:ln>
        </p:spPr>
        <p:txBody>
          <a:bodyPr rtlCol="0" anchor="ctr"/>
          <a:lstStyle/>
          <a:p>
            <a:endParaRPr lang="zh-CN" altLang="en-US">
              <a:latin typeface="字魂105号-简雅黑" panose="00000500000000000000" pitchFamily="2" charset="-122"/>
              <a:ea typeface="字魂105号-简雅黑" panose="00000500000000000000" pitchFamily="2" charset="-122"/>
            </a:endParaRPr>
          </a:p>
        </p:txBody>
      </p:sp>
      <p:sp>
        <p:nvSpPr>
          <p:cNvPr id="71" name="任意多边形: 形状 70">
            <a:extLst>
              <a:ext uri="{FF2B5EF4-FFF2-40B4-BE49-F238E27FC236}">
                <a16:creationId xmlns:a16="http://schemas.microsoft.com/office/drawing/2014/main" id="{5F550473-224A-46AF-98C7-431732B3EC50}"/>
              </a:ext>
            </a:extLst>
          </p:cNvPr>
          <p:cNvSpPr/>
          <p:nvPr userDrawn="1"/>
        </p:nvSpPr>
        <p:spPr>
          <a:xfrm>
            <a:off x="1829884" y="4289211"/>
            <a:ext cx="854163" cy="830997"/>
          </a:xfrm>
          <a:custGeom>
            <a:avLst/>
            <a:gdLst>
              <a:gd name="connsiteX0" fmla="*/ 0 w 854163"/>
              <a:gd name="connsiteY0" fmla="*/ 0 h 564070"/>
              <a:gd name="connsiteX1" fmla="*/ 854164 w 854163"/>
              <a:gd name="connsiteY1" fmla="*/ 0 h 564070"/>
              <a:gd name="connsiteX2" fmla="*/ 854164 w 854163"/>
              <a:gd name="connsiteY2" fmla="*/ 564071 h 564070"/>
              <a:gd name="connsiteX3" fmla="*/ 0 w 854163"/>
              <a:gd name="connsiteY3" fmla="*/ 564071 h 564070"/>
            </a:gdLst>
            <a:ahLst/>
            <a:cxnLst>
              <a:cxn ang="0">
                <a:pos x="connsiteX0" y="connsiteY0"/>
              </a:cxn>
              <a:cxn ang="0">
                <a:pos x="connsiteX1" y="connsiteY1"/>
              </a:cxn>
              <a:cxn ang="0">
                <a:pos x="connsiteX2" y="connsiteY2"/>
              </a:cxn>
              <a:cxn ang="0">
                <a:pos x="connsiteX3" y="connsiteY3"/>
              </a:cxn>
            </a:cxnLst>
            <a:rect l="l" t="t" r="r" b="b"/>
            <a:pathLst>
              <a:path w="854163" h="564070">
                <a:moveTo>
                  <a:pt x="0" y="0"/>
                </a:moveTo>
                <a:lnTo>
                  <a:pt x="854164" y="0"/>
                </a:lnTo>
                <a:lnTo>
                  <a:pt x="854164" y="564071"/>
                </a:lnTo>
                <a:lnTo>
                  <a:pt x="0" y="564071"/>
                </a:lnTo>
                <a:close/>
              </a:path>
            </a:pathLst>
          </a:custGeom>
          <a:solidFill>
            <a:srgbClr val="FFFFFF"/>
          </a:solidFill>
          <a:ln w="19050" cap="flat">
            <a:solidFill>
              <a:schemeClr val="bg1">
                <a:lumMod val="8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latin typeface="字魂105号-简雅黑" panose="00000500000000000000" pitchFamily="2" charset="-122"/>
              <a:ea typeface="字魂105号-简雅黑" panose="00000500000000000000" pitchFamily="2" charset="-122"/>
            </a:endParaRPr>
          </a:p>
        </p:txBody>
      </p:sp>
      <p:sp>
        <p:nvSpPr>
          <p:cNvPr id="72" name="任意多边形: 形状 71">
            <a:extLst>
              <a:ext uri="{FF2B5EF4-FFF2-40B4-BE49-F238E27FC236}">
                <a16:creationId xmlns:a16="http://schemas.microsoft.com/office/drawing/2014/main" id="{F41F3C13-963D-4655-8499-360F5455FDA2}"/>
              </a:ext>
            </a:extLst>
          </p:cNvPr>
          <p:cNvSpPr/>
          <p:nvPr userDrawn="1"/>
        </p:nvSpPr>
        <p:spPr>
          <a:xfrm>
            <a:off x="2973843" y="3577807"/>
            <a:ext cx="854163" cy="1542401"/>
          </a:xfrm>
          <a:custGeom>
            <a:avLst/>
            <a:gdLst>
              <a:gd name="connsiteX0" fmla="*/ 0 w 854163"/>
              <a:gd name="connsiteY0" fmla="*/ 0 h 1046962"/>
              <a:gd name="connsiteX1" fmla="*/ 854164 w 854163"/>
              <a:gd name="connsiteY1" fmla="*/ 0 h 1046962"/>
              <a:gd name="connsiteX2" fmla="*/ 854164 w 854163"/>
              <a:gd name="connsiteY2" fmla="*/ 1046963 h 1046962"/>
              <a:gd name="connsiteX3" fmla="*/ 0 w 854163"/>
              <a:gd name="connsiteY3" fmla="*/ 1046963 h 1046962"/>
            </a:gdLst>
            <a:ahLst/>
            <a:cxnLst>
              <a:cxn ang="0">
                <a:pos x="connsiteX0" y="connsiteY0"/>
              </a:cxn>
              <a:cxn ang="0">
                <a:pos x="connsiteX1" y="connsiteY1"/>
              </a:cxn>
              <a:cxn ang="0">
                <a:pos x="connsiteX2" y="connsiteY2"/>
              </a:cxn>
              <a:cxn ang="0">
                <a:pos x="connsiteX3" y="connsiteY3"/>
              </a:cxn>
            </a:cxnLst>
            <a:rect l="l" t="t" r="r" b="b"/>
            <a:pathLst>
              <a:path w="854163" h="1046962">
                <a:moveTo>
                  <a:pt x="0" y="0"/>
                </a:moveTo>
                <a:lnTo>
                  <a:pt x="854164" y="0"/>
                </a:lnTo>
                <a:lnTo>
                  <a:pt x="854164" y="1046963"/>
                </a:lnTo>
                <a:lnTo>
                  <a:pt x="0" y="1046963"/>
                </a:lnTo>
                <a:close/>
              </a:path>
            </a:pathLst>
          </a:custGeom>
          <a:solidFill>
            <a:srgbClr val="FFFFFF"/>
          </a:solidFill>
          <a:ln w="19050" cap="flat">
            <a:solidFill>
              <a:schemeClr val="tx1">
                <a:lumMod val="75000"/>
                <a:lumOff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73" name="任意多边形: 形状 72">
            <a:extLst>
              <a:ext uri="{FF2B5EF4-FFF2-40B4-BE49-F238E27FC236}">
                <a16:creationId xmlns:a16="http://schemas.microsoft.com/office/drawing/2014/main" id="{B506CD8D-0649-4964-A2A3-77E3995F0B29}"/>
              </a:ext>
            </a:extLst>
          </p:cNvPr>
          <p:cNvSpPr/>
          <p:nvPr userDrawn="1"/>
        </p:nvSpPr>
        <p:spPr>
          <a:xfrm>
            <a:off x="4117801" y="3029525"/>
            <a:ext cx="854163" cy="2090683"/>
          </a:xfrm>
          <a:custGeom>
            <a:avLst/>
            <a:gdLst>
              <a:gd name="connsiteX0" fmla="*/ 0 w 854163"/>
              <a:gd name="connsiteY0" fmla="*/ 0 h 1419129"/>
              <a:gd name="connsiteX1" fmla="*/ 854164 w 854163"/>
              <a:gd name="connsiteY1" fmla="*/ 0 h 1419129"/>
              <a:gd name="connsiteX2" fmla="*/ 854164 w 854163"/>
              <a:gd name="connsiteY2" fmla="*/ 1419130 h 1419129"/>
              <a:gd name="connsiteX3" fmla="*/ 0 w 854163"/>
              <a:gd name="connsiteY3" fmla="*/ 1419130 h 1419129"/>
            </a:gdLst>
            <a:ahLst/>
            <a:cxnLst>
              <a:cxn ang="0">
                <a:pos x="connsiteX0" y="connsiteY0"/>
              </a:cxn>
              <a:cxn ang="0">
                <a:pos x="connsiteX1" y="connsiteY1"/>
              </a:cxn>
              <a:cxn ang="0">
                <a:pos x="connsiteX2" y="connsiteY2"/>
              </a:cxn>
              <a:cxn ang="0">
                <a:pos x="connsiteX3" y="connsiteY3"/>
              </a:cxn>
            </a:cxnLst>
            <a:rect l="l" t="t" r="r" b="b"/>
            <a:pathLst>
              <a:path w="854163" h="1419129">
                <a:moveTo>
                  <a:pt x="0" y="0"/>
                </a:moveTo>
                <a:lnTo>
                  <a:pt x="854164" y="0"/>
                </a:lnTo>
                <a:lnTo>
                  <a:pt x="854164" y="1419130"/>
                </a:lnTo>
                <a:lnTo>
                  <a:pt x="0" y="1419130"/>
                </a:lnTo>
                <a:close/>
              </a:path>
            </a:pathLst>
          </a:custGeom>
          <a:solidFill>
            <a:srgbClr val="FFFFFF"/>
          </a:solidFill>
          <a:ln w="19050" cap="flat">
            <a:solidFill>
              <a:schemeClr val="bg1">
                <a:lumMod val="8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5" name="任意多边形: 形状 114">
            <a:extLst>
              <a:ext uri="{FF2B5EF4-FFF2-40B4-BE49-F238E27FC236}">
                <a16:creationId xmlns:a16="http://schemas.microsoft.com/office/drawing/2014/main" id="{6705BA3F-5060-4888-AA25-ED3E0B7FA9BE}"/>
              </a:ext>
            </a:extLst>
          </p:cNvPr>
          <p:cNvSpPr/>
          <p:nvPr userDrawn="1"/>
        </p:nvSpPr>
        <p:spPr>
          <a:xfrm>
            <a:off x="5248297" y="2592260"/>
            <a:ext cx="854163" cy="2527947"/>
          </a:xfrm>
          <a:custGeom>
            <a:avLst/>
            <a:gdLst>
              <a:gd name="connsiteX0" fmla="*/ 0 w 854163"/>
              <a:gd name="connsiteY0" fmla="*/ 0 h 1419129"/>
              <a:gd name="connsiteX1" fmla="*/ 854164 w 854163"/>
              <a:gd name="connsiteY1" fmla="*/ 0 h 1419129"/>
              <a:gd name="connsiteX2" fmla="*/ 854164 w 854163"/>
              <a:gd name="connsiteY2" fmla="*/ 1419130 h 1419129"/>
              <a:gd name="connsiteX3" fmla="*/ 0 w 854163"/>
              <a:gd name="connsiteY3" fmla="*/ 1419130 h 1419129"/>
            </a:gdLst>
            <a:ahLst/>
            <a:cxnLst>
              <a:cxn ang="0">
                <a:pos x="connsiteX0" y="connsiteY0"/>
              </a:cxn>
              <a:cxn ang="0">
                <a:pos x="connsiteX1" y="connsiteY1"/>
              </a:cxn>
              <a:cxn ang="0">
                <a:pos x="connsiteX2" y="connsiteY2"/>
              </a:cxn>
              <a:cxn ang="0">
                <a:pos x="connsiteX3" y="connsiteY3"/>
              </a:cxn>
            </a:cxnLst>
            <a:rect l="l" t="t" r="r" b="b"/>
            <a:pathLst>
              <a:path w="854163" h="1419129">
                <a:moveTo>
                  <a:pt x="0" y="0"/>
                </a:moveTo>
                <a:lnTo>
                  <a:pt x="854164" y="0"/>
                </a:lnTo>
                <a:lnTo>
                  <a:pt x="854164" y="1419130"/>
                </a:lnTo>
                <a:lnTo>
                  <a:pt x="0" y="1419130"/>
                </a:lnTo>
                <a:close/>
              </a:path>
            </a:pathLst>
          </a:custGeom>
          <a:solidFill>
            <a:srgbClr val="FFFFFF"/>
          </a:solidFill>
          <a:ln w="19050" cap="flat">
            <a:solidFill>
              <a:schemeClr val="bg1">
                <a:lumMod val="8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6" name="文本框 115">
            <a:extLst>
              <a:ext uri="{FF2B5EF4-FFF2-40B4-BE49-F238E27FC236}">
                <a16:creationId xmlns:a16="http://schemas.microsoft.com/office/drawing/2014/main" id="{1081E148-1A21-4AC6-893E-DC5AA1E57BD3}"/>
              </a:ext>
            </a:extLst>
          </p:cNvPr>
          <p:cNvSpPr txBox="1"/>
          <p:nvPr userDrawn="1"/>
        </p:nvSpPr>
        <p:spPr>
          <a:xfrm>
            <a:off x="1822422" y="4326026"/>
            <a:ext cx="976196" cy="830997"/>
          </a:xfrm>
          <a:prstGeom prst="rect">
            <a:avLst/>
          </a:prstGeom>
          <a:noFill/>
        </p:spPr>
        <p:txBody>
          <a:bodyPr wrap="square" rtlCol="0">
            <a:spAutoFit/>
          </a:bodyPr>
          <a:lstStyle>
            <a:defPPr>
              <a:defRPr lang="zh-CN"/>
            </a:defPPr>
            <a:lvl1pPr algn="ctr">
              <a:defRPr sz="4800" b="1">
                <a:solidFill>
                  <a:schemeClr val="bg1">
                    <a:lumMod val="85000"/>
                  </a:schemeClr>
                </a:solidFill>
                <a:ea typeface="+mj-ea"/>
              </a:defRPr>
            </a:lvl1pPr>
          </a:lstStyle>
          <a:p>
            <a:r>
              <a:rPr lang="en-US" altLang="zh-CN" dirty="0">
                <a:latin typeface="字魂105号-简雅黑" panose="00000500000000000000" pitchFamily="2" charset="-122"/>
                <a:ea typeface="字魂105号-简雅黑" panose="00000500000000000000" pitchFamily="2" charset="-122"/>
              </a:rPr>
              <a:t>01</a:t>
            </a:r>
            <a:endParaRPr lang="zh-CN" altLang="en-US" dirty="0">
              <a:latin typeface="字魂105号-简雅黑" panose="00000500000000000000" pitchFamily="2" charset="-122"/>
              <a:ea typeface="字魂105号-简雅黑" panose="00000500000000000000" pitchFamily="2" charset="-122"/>
            </a:endParaRPr>
          </a:p>
        </p:txBody>
      </p:sp>
      <p:sp>
        <p:nvSpPr>
          <p:cNvPr id="117" name="文本框 116">
            <a:extLst>
              <a:ext uri="{FF2B5EF4-FFF2-40B4-BE49-F238E27FC236}">
                <a16:creationId xmlns:a16="http://schemas.microsoft.com/office/drawing/2014/main" id="{82B406AD-3B90-4A9E-886E-68BB5C86DD71}"/>
              </a:ext>
            </a:extLst>
          </p:cNvPr>
          <p:cNvSpPr txBox="1"/>
          <p:nvPr userDrawn="1"/>
        </p:nvSpPr>
        <p:spPr>
          <a:xfrm>
            <a:off x="2965784" y="4326026"/>
            <a:ext cx="976196" cy="830997"/>
          </a:xfrm>
          <a:prstGeom prst="rect">
            <a:avLst/>
          </a:prstGeom>
          <a:noFill/>
        </p:spPr>
        <p:txBody>
          <a:bodyPr wrap="square" rtlCol="0">
            <a:spAutoFit/>
          </a:bodyPr>
          <a:lstStyle/>
          <a:p>
            <a:pPr algn="ctr"/>
            <a:r>
              <a:rPr lang="en-US" altLang="zh-CN" sz="4800" b="1" dirty="0">
                <a:solidFill>
                  <a:schemeClr val="tx1">
                    <a:lumMod val="75000"/>
                    <a:lumOff val="25000"/>
                  </a:schemeClr>
                </a:solidFill>
                <a:latin typeface="字魂105号-简雅黑" panose="00000500000000000000" pitchFamily="2" charset="-122"/>
                <a:ea typeface="字魂105号-简雅黑" panose="00000500000000000000" pitchFamily="2" charset="-122"/>
              </a:rPr>
              <a:t>02</a:t>
            </a:r>
            <a:endParaRPr lang="zh-CN" altLang="en-US" sz="4800" b="1"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118" name="文本框 117">
            <a:extLst>
              <a:ext uri="{FF2B5EF4-FFF2-40B4-BE49-F238E27FC236}">
                <a16:creationId xmlns:a16="http://schemas.microsoft.com/office/drawing/2014/main" id="{6DF76097-6357-424C-B1B4-C9ACE6F6A5C3}"/>
              </a:ext>
            </a:extLst>
          </p:cNvPr>
          <p:cNvSpPr txBox="1"/>
          <p:nvPr userDrawn="1"/>
        </p:nvSpPr>
        <p:spPr>
          <a:xfrm>
            <a:off x="4109146" y="4326026"/>
            <a:ext cx="976196" cy="830997"/>
          </a:xfrm>
          <a:prstGeom prst="rect">
            <a:avLst/>
          </a:prstGeom>
          <a:noFill/>
        </p:spPr>
        <p:txBody>
          <a:bodyPr wrap="square" rtlCol="0">
            <a:spAutoFit/>
          </a:bodyPr>
          <a:lstStyle/>
          <a:p>
            <a:pPr algn="ctr"/>
            <a:r>
              <a:rPr lang="en-US" altLang="zh-CN" sz="4800" b="1" dirty="0">
                <a:solidFill>
                  <a:schemeClr val="bg1">
                    <a:lumMod val="85000"/>
                  </a:schemeClr>
                </a:solidFill>
                <a:latin typeface="字魂105号-简雅黑" panose="00000500000000000000" pitchFamily="2" charset="-122"/>
                <a:ea typeface="字魂105号-简雅黑" panose="00000500000000000000" pitchFamily="2" charset="-122"/>
              </a:rPr>
              <a:t>03</a:t>
            </a:r>
            <a:endParaRPr lang="zh-CN" altLang="en-US" sz="4800" b="1" dirty="0">
              <a:solidFill>
                <a:schemeClr val="bg1">
                  <a:lumMod val="85000"/>
                </a:schemeClr>
              </a:solidFill>
              <a:latin typeface="字魂105号-简雅黑" panose="00000500000000000000" pitchFamily="2" charset="-122"/>
              <a:ea typeface="字魂105号-简雅黑" panose="00000500000000000000" pitchFamily="2" charset="-122"/>
            </a:endParaRPr>
          </a:p>
        </p:txBody>
      </p:sp>
      <p:sp>
        <p:nvSpPr>
          <p:cNvPr id="119" name="文本框 118">
            <a:extLst>
              <a:ext uri="{FF2B5EF4-FFF2-40B4-BE49-F238E27FC236}">
                <a16:creationId xmlns:a16="http://schemas.microsoft.com/office/drawing/2014/main" id="{EEAFF23E-4A27-4A05-A08B-556AA94F91A5}"/>
              </a:ext>
            </a:extLst>
          </p:cNvPr>
          <p:cNvSpPr txBox="1"/>
          <p:nvPr userDrawn="1"/>
        </p:nvSpPr>
        <p:spPr>
          <a:xfrm>
            <a:off x="5252507" y="4326026"/>
            <a:ext cx="1012907" cy="830997"/>
          </a:xfrm>
          <a:prstGeom prst="rect">
            <a:avLst/>
          </a:prstGeom>
          <a:noFill/>
        </p:spPr>
        <p:txBody>
          <a:bodyPr wrap="square" rtlCol="0">
            <a:spAutoFit/>
          </a:bodyPr>
          <a:lstStyle/>
          <a:p>
            <a:pPr algn="ctr"/>
            <a:r>
              <a:rPr lang="en-US" altLang="zh-CN" sz="4800" b="1" dirty="0">
                <a:solidFill>
                  <a:schemeClr val="bg1">
                    <a:lumMod val="85000"/>
                  </a:schemeClr>
                </a:solidFill>
                <a:latin typeface="字魂105号-简雅黑" panose="00000500000000000000" pitchFamily="2" charset="-122"/>
                <a:ea typeface="字魂105号-简雅黑" panose="00000500000000000000" pitchFamily="2" charset="-122"/>
              </a:rPr>
              <a:t>04</a:t>
            </a:r>
            <a:endParaRPr lang="zh-CN" altLang="en-US" sz="4800" b="1" dirty="0">
              <a:solidFill>
                <a:schemeClr val="bg1">
                  <a:lumMod val="85000"/>
                </a:schemeClr>
              </a:solidFill>
              <a:latin typeface="字魂105号-简雅黑" panose="00000500000000000000" pitchFamily="2" charset="-122"/>
              <a:ea typeface="字魂105号-简雅黑" panose="00000500000000000000" pitchFamily="2" charset="-122"/>
            </a:endParaRPr>
          </a:p>
        </p:txBody>
      </p:sp>
      <p:sp>
        <p:nvSpPr>
          <p:cNvPr id="196" name="任意多边形: 形状 195">
            <a:extLst>
              <a:ext uri="{FF2B5EF4-FFF2-40B4-BE49-F238E27FC236}">
                <a16:creationId xmlns:a16="http://schemas.microsoft.com/office/drawing/2014/main" id="{18ED1B00-9C95-4420-8FA6-BC9D3EA621ED}"/>
              </a:ext>
            </a:extLst>
          </p:cNvPr>
          <p:cNvSpPr/>
          <p:nvPr userDrawn="1"/>
        </p:nvSpPr>
        <p:spPr>
          <a:xfrm>
            <a:off x="5924876" y="0"/>
            <a:ext cx="6267124" cy="654173"/>
          </a:xfrm>
          <a:custGeom>
            <a:avLst/>
            <a:gdLst>
              <a:gd name="connsiteX0" fmla="*/ 0 w 6267124"/>
              <a:gd name="connsiteY0" fmla="*/ 0 h 654173"/>
              <a:gd name="connsiteX1" fmla="*/ 6267124 w 6267124"/>
              <a:gd name="connsiteY1" fmla="*/ 0 h 654173"/>
              <a:gd name="connsiteX2" fmla="*/ 6267124 w 6267124"/>
              <a:gd name="connsiteY2" fmla="*/ 537029 h 654173"/>
              <a:gd name="connsiteX3" fmla="*/ 4133524 w 6267124"/>
              <a:gd name="connsiteY3" fmla="*/ 188686 h 654173"/>
              <a:gd name="connsiteX4" fmla="*/ 1985410 w 6267124"/>
              <a:gd name="connsiteY4" fmla="*/ 638629 h 654173"/>
              <a:gd name="connsiteX5" fmla="*/ 94405 w 6267124"/>
              <a:gd name="connsiteY5" fmla="*/ 42779 h 65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7124" h="654173">
                <a:moveTo>
                  <a:pt x="0" y="0"/>
                </a:moveTo>
                <a:lnTo>
                  <a:pt x="6267124" y="0"/>
                </a:lnTo>
                <a:lnTo>
                  <a:pt x="6267124" y="537029"/>
                </a:lnTo>
                <a:cubicBezTo>
                  <a:pt x="5858305" y="563638"/>
                  <a:pt x="4847143" y="171753"/>
                  <a:pt x="4133524" y="188686"/>
                </a:cubicBezTo>
                <a:cubicBezTo>
                  <a:pt x="3419905" y="205619"/>
                  <a:pt x="2788534" y="752324"/>
                  <a:pt x="1985410" y="638629"/>
                </a:cubicBezTo>
                <a:cubicBezTo>
                  <a:pt x="1533653" y="574676"/>
                  <a:pt x="709145" y="310187"/>
                  <a:pt x="94405" y="42779"/>
                </a:cubicBezTo>
                <a:close/>
              </a:path>
            </a:pathLst>
          </a:cu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99" name="任意多边形: 形状 198">
            <a:extLst>
              <a:ext uri="{FF2B5EF4-FFF2-40B4-BE49-F238E27FC236}">
                <a16:creationId xmlns:a16="http://schemas.microsoft.com/office/drawing/2014/main" id="{159E1EDB-0E7D-4578-90AE-604100FEC1A7}"/>
              </a:ext>
            </a:extLst>
          </p:cNvPr>
          <p:cNvSpPr/>
          <p:nvPr userDrawn="1"/>
        </p:nvSpPr>
        <p:spPr>
          <a:xfrm>
            <a:off x="1" y="5280848"/>
            <a:ext cx="3790665" cy="1577153"/>
          </a:xfrm>
          <a:custGeom>
            <a:avLst/>
            <a:gdLst>
              <a:gd name="connsiteX0" fmla="*/ 0 w 5034161"/>
              <a:gd name="connsiteY0" fmla="*/ 0 h 3452301"/>
              <a:gd name="connsiteX1" fmla="*/ 113506 w 5034161"/>
              <a:gd name="connsiteY1" fmla="*/ 4705 h 3452301"/>
              <a:gd name="connsiteX2" fmla="*/ 682171 w 5034161"/>
              <a:gd name="connsiteY2" fmla="*/ 135787 h 3452301"/>
              <a:gd name="connsiteX3" fmla="*/ 1828800 w 5034161"/>
              <a:gd name="connsiteY3" fmla="*/ 1993615 h 3452301"/>
              <a:gd name="connsiteX4" fmla="*/ 2670629 w 5034161"/>
              <a:gd name="connsiteY4" fmla="*/ 2501615 h 3452301"/>
              <a:gd name="connsiteX5" fmla="*/ 4049486 w 5034161"/>
              <a:gd name="connsiteY5" fmla="*/ 2704815 h 3452301"/>
              <a:gd name="connsiteX6" fmla="*/ 4997422 w 5034161"/>
              <a:gd name="connsiteY6" fmla="*/ 3412543 h 3452301"/>
              <a:gd name="connsiteX7" fmla="*/ 5034161 w 5034161"/>
              <a:gd name="connsiteY7" fmla="*/ 3452301 h 3452301"/>
              <a:gd name="connsiteX8" fmla="*/ 0 w 5034161"/>
              <a:gd name="connsiteY8" fmla="*/ 3452301 h 345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4161" h="3452301">
                <a:moveTo>
                  <a:pt x="0" y="0"/>
                </a:moveTo>
                <a:lnTo>
                  <a:pt x="113506" y="4705"/>
                </a:lnTo>
                <a:cubicBezTo>
                  <a:pt x="335038" y="19824"/>
                  <a:pt x="534004" y="58982"/>
                  <a:pt x="682171" y="135787"/>
                </a:cubicBezTo>
                <a:cubicBezTo>
                  <a:pt x="1274838" y="443006"/>
                  <a:pt x="1497390" y="1599310"/>
                  <a:pt x="1828800" y="1993615"/>
                </a:cubicBezTo>
                <a:cubicBezTo>
                  <a:pt x="2160210" y="2387920"/>
                  <a:pt x="2300515" y="2383082"/>
                  <a:pt x="2670629" y="2501615"/>
                </a:cubicBezTo>
                <a:cubicBezTo>
                  <a:pt x="3040743" y="2620148"/>
                  <a:pt x="3645505" y="2535482"/>
                  <a:pt x="4049486" y="2704815"/>
                </a:cubicBezTo>
                <a:cubicBezTo>
                  <a:pt x="4402970" y="2852982"/>
                  <a:pt x="4754600" y="3158576"/>
                  <a:pt x="4997422" y="3412543"/>
                </a:cubicBezTo>
                <a:lnTo>
                  <a:pt x="5034161" y="3452301"/>
                </a:lnTo>
                <a:lnTo>
                  <a:pt x="0" y="3452301"/>
                </a:lnTo>
                <a:close/>
              </a:path>
            </a:pathLst>
          </a:cu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781495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3">
    <p:spTree>
      <p:nvGrpSpPr>
        <p:cNvPr id="1" name=""/>
        <p:cNvGrpSpPr/>
        <p:nvPr/>
      </p:nvGrpSpPr>
      <p:grpSpPr>
        <a:xfrm>
          <a:off x="0" y="0"/>
          <a:ext cx="0" cy="0"/>
          <a:chOff x="0" y="0"/>
          <a:chExt cx="0" cy="0"/>
        </a:xfrm>
      </p:grpSpPr>
      <p:sp>
        <p:nvSpPr>
          <p:cNvPr id="78" name="矩形: 圆角 77">
            <a:extLst>
              <a:ext uri="{FF2B5EF4-FFF2-40B4-BE49-F238E27FC236}">
                <a16:creationId xmlns:a16="http://schemas.microsoft.com/office/drawing/2014/main" id="{FDA6B265-87CD-43F2-A2CB-90DEC1FB1E66}"/>
              </a:ext>
            </a:extLst>
          </p:cNvPr>
          <p:cNvSpPr/>
          <p:nvPr userDrawn="1"/>
        </p:nvSpPr>
        <p:spPr>
          <a:xfrm>
            <a:off x="0" y="0"/>
            <a:ext cx="12192000" cy="6858000"/>
          </a:xfrm>
          <a:prstGeom prst="roundRect">
            <a:avLst>
              <a:gd name="adj" fmla="val 0"/>
            </a:avLst>
          </a:prstGeom>
          <a:solidFill>
            <a:schemeClr val="accent1">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0" name="任意多边形: 形状 79">
            <a:extLst>
              <a:ext uri="{FF2B5EF4-FFF2-40B4-BE49-F238E27FC236}">
                <a16:creationId xmlns:a16="http://schemas.microsoft.com/office/drawing/2014/main" id="{825B8A2A-57BB-412A-AE79-C1182954D6B6}"/>
              </a:ext>
            </a:extLst>
          </p:cNvPr>
          <p:cNvSpPr/>
          <p:nvPr userDrawn="1"/>
        </p:nvSpPr>
        <p:spPr>
          <a:xfrm>
            <a:off x="0" y="2223388"/>
            <a:ext cx="12192000" cy="4634613"/>
          </a:xfrm>
          <a:custGeom>
            <a:avLst/>
            <a:gdLst>
              <a:gd name="connsiteX0" fmla="*/ 1813322 w 12192000"/>
              <a:gd name="connsiteY0" fmla="*/ 552 h 4634613"/>
              <a:gd name="connsiteX1" fmla="*/ 2857500 w 12192000"/>
              <a:gd name="connsiteY1" fmla="*/ 157863 h 4634613"/>
              <a:gd name="connsiteX2" fmla="*/ 5848350 w 12192000"/>
              <a:gd name="connsiteY2" fmla="*/ 3148713 h 4634613"/>
              <a:gd name="connsiteX3" fmla="*/ 8496300 w 12192000"/>
              <a:gd name="connsiteY3" fmla="*/ 1167513 h 4634613"/>
              <a:gd name="connsiteX4" fmla="*/ 11582400 w 12192000"/>
              <a:gd name="connsiteY4" fmla="*/ 2958213 h 4634613"/>
              <a:gd name="connsiteX5" fmla="*/ 12143184 w 12192000"/>
              <a:gd name="connsiteY5" fmla="*/ 3020870 h 4634613"/>
              <a:gd name="connsiteX6" fmla="*/ 12192000 w 12192000"/>
              <a:gd name="connsiteY6" fmla="*/ 3014961 h 4634613"/>
              <a:gd name="connsiteX7" fmla="*/ 12192000 w 12192000"/>
              <a:gd name="connsiteY7" fmla="*/ 4634613 h 4634613"/>
              <a:gd name="connsiteX8" fmla="*/ 0 w 12192000"/>
              <a:gd name="connsiteY8" fmla="*/ 4634613 h 4634613"/>
              <a:gd name="connsiteX9" fmla="*/ 0 w 12192000"/>
              <a:gd name="connsiteY9" fmla="*/ 210297 h 4634613"/>
              <a:gd name="connsiteX10" fmla="*/ 38324 w 12192000"/>
              <a:gd name="connsiteY10" fmla="*/ 201302 h 4634613"/>
              <a:gd name="connsiteX11" fmla="*/ 1813322 w 12192000"/>
              <a:gd name="connsiteY11" fmla="*/ 552 h 463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634613">
                <a:moveTo>
                  <a:pt x="1813322" y="552"/>
                </a:moveTo>
                <a:cubicBezTo>
                  <a:pt x="2198093" y="6059"/>
                  <a:pt x="2558257" y="53088"/>
                  <a:pt x="2857500" y="157863"/>
                </a:cubicBezTo>
                <a:cubicBezTo>
                  <a:pt x="4054475" y="576963"/>
                  <a:pt x="4908550" y="2980438"/>
                  <a:pt x="5848350" y="3148713"/>
                </a:cubicBezTo>
                <a:cubicBezTo>
                  <a:pt x="6788150" y="3316988"/>
                  <a:pt x="7540625" y="1199263"/>
                  <a:pt x="8496300" y="1167513"/>
                </a:cubicBezTo>
                <a:cubicBezTo>
                  <a:pt x="9451975" y="1135763"/>
                  <a:pt x="10772775" y="2710563"/>
                  <a:pt x="11582400" y="2958213"/>
                </a:cubicBezTo>
                <a:cubicBezTo>
                  <a:pt x="11784806" y="3020126"/>
                  <a:pt x="11971139" y="3034612"/>
                  <a:pt x="12143184" y="3020870"/>
                </a:cubicBezTo>
                <a:lnTo>
                  <a:pt x="12192000" y="3014961"/>
                </a:lnTo>
                <a:lnTo>
                  <a:pt x="12192000" y="4634613"/>
                </a:lnTo>
                <a:lnTo>
                  <a:pt x="0" y="4634613"/>
                </a:lnTo>
                <a:lnTo>
                  <a:pt x="0" y="210297"/>
                </a:lnTo>
                <a:lnTo>
                  <a:pt x="38324" y="201302"/>
                </a:lnTo>
                <a:cubicBezTo>
                  <a:pt x="603647" y="77459"/>
                  <a:pt x="1236167" y="-7708"/>
                  <a:pt x="1813322" y="552"/>
                </a:cubicBezTo>
                <a:close/>
              </a:path>
            </a:pathLst>
          </a:custGeom>
          <a:solidFill>
            <a:schemeClr val="accent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1" name="任意多边形: 形状 80">
            <a:extLst>
              <a:ext uri="{FF2B5EF4-FFF2-40B4-BE49-F238E27FC236}">
                <a16:creationId xmlns:a16="http://schemas.microsoft.com/office/drawing/2014/main" id="{5E7D723A-7C02-4D39-86A6-3CC6A1B3E9A9}"/>
              </a:ext>
            </a:extLst>
          </p:cNvPr>
          <p:cNvSpPr/>
          <p:nvPr userDrawn="1"/>
        </p:nvSpPr>
        <p:spPr>
          <a:xfrm>
            <a:off x="0" y="1906048"/>
            <a:ext cx="12192000" cy="4951952"/>
          </a:xfrm>
          <a:custGeom>
            <a:avLst/>
            <a:gdLst>
              <a:gd name="connsiteX0" fmla="*/ 0 w 12192000"/>
              <a:gd name="connsiteY0" fmla="*/ 0 h 4951952"/>
              <a:gd name="connsiteX1" fmla="*/ 120660 w 12192000"/>
              <a:gd name="connsiteY1" fmla="*/ 43036 h 4951952"/>
              <a:gd name="connsiteX2" fmla="*/ 247650 w 12192000"/>
              <a:gd name="connsiteY2" fmla="*/ 94202 h 4951952"/>
              <a:gd name="connsiteX3" fmla="*/ 1847850 w 12192000"/>
              <a:gd name="connsiteY3" fmla="*/ 2037302 h 4951952"/>
              <a:gd name="connsiteX4" fmla="*/ 3486150 w 12192000"/>
              <a:gd name="connsiteY4" fmla="*/ 2361152 h 4951952"/>
              <a:gd name="connsiteX5" fmla="*/ 5562601 w 12192000"/>
              <a:gd name="connsiteY5" fmla="*/ 4018502 h 4951952"/>
              <a:gd name="connsiteX6" fmla="*/ 8458200 w 12192000"/>
              <a:gd name="connsiteY6" fmla="*/ 2227802 h 4951952"/>
              <a:gd name="connsiteX7" fmla="*/ 10477500 w 12192000"/>
              <a:gd name="connsiteY7" fmla="*/ 4361402 h 4951952"/>
              <a:gd name="connsiteX8" fmla="*/ 12020550 w 12192000"/>
              <a:gd name="connsiteY8" fmla="*/ 4418552 h 4951952"/>
              <a:gd name="connsiteX9" fmla="*/ 12172485 w 12192000"/>
              <a:gd name="connsiteY9" fmla="*/ 4471051 h 4951952"/>
              <a:gd name="connsiteX10" fmla="*/ 12192000 w 12192000"/>
              <a:gd name="connsiteY10" fmla="*/ 4480417 h 4951952"/>
              <a:gd name="connsiteX11" fmla="*/ 12192000 w 12192000"/>
              <a:gd name="connsiteY11" fmla="*/ 4951952 h 4951952"/>
              <a:gd name="connsiteX12" fmla="*/ 0 w 12192000"/>
              <a:gd name="connsiteY12" fmla="*/ 4951952 h 4951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4951952">
                <a:moveTo>
                  <a:pt x="0" y="0"/>
                </a:moveTo>
                <a:lnTo>
                  <a:pt x="120660" y="43036"/>
                </a:lnTo>
                <a:cubicBezTo>
                  <a:pt x="165299" y="59984"/>
                  <a:pt x="207764" y="77137"/>
                  <a:pt x="247650" y="94202"/>
                </a:cubicBezTo>
                <a:cubicBezTo>
                  <a:pt x="885825" y="367252"/>
                  <a:pt x="1308100" y="1659477"/>
                  <a:pt x="1847850" y="2037302"/>
                </a:cubicBezTo>
                <a:cubicBezTo>
                  <a:pt x="2387600" y="2415127"/>
                  <a:pt x="2867025" y="2030952"/>
                  <a:pt x="3486150" y="2361152"/>
                </a:cubicBezTo>
                <a:cubicBezTo>
                  <a:pt x="4105275" y="2691352"/>
                  <a:pt x="4733926" y="4040727"/>
                  <a:pt x="5562601" y="4018502"/>
                </a:cubicBezTo>
                <a:cubicBezTo>
                  <a:pt x="6391275" y="3996277"/>
                  <a:pt x="7639050" y="2170652"/>
                  <a:pt x="8458200" y="2227802"/>
                </a:cubicBezTo>
                <a:cubicBezTo>
                  <a:pt x="9277350" y="2284952"/>
                  <a:pt x="9883775" y="3996277"/>
                  <a:pt x="10477500" y="4361402"/>
                </a:cubicBezTo>
                <a:cubicBezTo>
                  <a:pt x="11071225" y="4726527"/>
                  <a:pt x="11610975" y="4307427"/>
                  <a:pt x="12020550" y="4418552"/>
                </a:cubicBezTo>
                <a:cubicBezTo>
                  <a:pt x="12071747" y="4432443"/>
                  <a:pt x="12122547" y="4450253"/>
                  <a:pt x="12172485" y="4471051"/>
                </a:cubicBezTo>
                <a:lnTo>
                  <a:pt x="12192000" y="4480417"/>
                </a:lnTo>
                <a:lnTo>
                  <a:pt x="12192000" y="4951952"/>
                </a:lnTo>
                <a:lnTo>
                  <a:pt x="0" y="4951952"/>
                </a:lnTo>
                <a:close/>
              </a:path>
            </a:pathLst>
          </a:cu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93" name="任意多边形: 形状 92">
            <a:extLst>
              <a:ext uri="{FF2B5EF4-FFF2-40B4-BE49-F238E27FC236}">
                <a16:creationId xmlns:a16="http://schemas.microsoft.com/office/drawing/2014/main" id="{5CF64267-1DCC-49CB-8D5D-39BE6363E69C}"/>
              </a:ext>
            </a:extLst>
          </p:cNvPr>
          <p:cNvSpPr/>
          <p:nvPr userDrawn="1"/>
        </p:nvSpPr>
        <p:spPr>
          <a:xfrm>
            <a:off x="10746358" y="6512835"/>
            <a:ext cx="1445642" cy="345165"/>
          </a:xfrm>
          <a:custGeom>
            <a:avLst/>
            <a:gdLst>
              <a:gd name="connsiteX0" fmla="*/ 1251684 w 1445642"/>
              <a:gd name="connsiteY0" fmla="*/ 26 h 345165"/>
              <a:gd name="connsiteX1" fmla="*/ 1400285 w 1445642"/>
              <a:gd name="connsiteY1" fmla="*/ 5894 h 345165"/>
              <a:gd name="connsiteX2" fmla="*/ 1445642 w 1445642"/>
              <a:gd name="connsiteY2" fmla="*/ 11479 h 345165"/>
              <a:gd name="connsiteX3" fmla="*/ 1445642 w 1445642"/>
              <a:gd name="connsiteY3" fmla="*/ 345165 h 345165"/>
              <a:gd name="connsiteX4" fmla="*/ 0 w 1445642"/>
              <a:gd name="connsiteY4" fmla="*/ 345165 h 345165"/>
              <a:gd name="connsiteX5" fmla="*/ 8161 w 1445642"/>
              <a:gd name="connsiteY5" fmla="*/ 339609 h 345165"/>
              <a:gd name="connsiteX6" fmla="*/ 821528 w 1445642"/>
              <a:gd name="connsiteY6" fmla="*/ 33108 h 345165"/>
              <a:gd name="connsiteX7" fmla="*/ 1251684 w 1445642"/>
              <a:gd name="connsiteY7" fmla="*/ 26 h 34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5642" h="345165">
                <a:moveTo>
                  <a:pt x="1251684" y="26"/>
                </a:moveTo>
                <a:cubicBezTo>
                  <a:pt x="1301747" y="262"/>
                  <a:pt x="1351602" y="2114"/>
                  <a:pt x="1400285" y="5894"/>
                </a:cubicBezTo>
                <a:lnTo>
                  <a:pt x="1445642" y="11479"/>
                </a:lnTo>
                <a:lnTo>
                  <a:pt x="1445642" y="345165"/>
                </a:lnTo>
                <a:lnTo>
                  <a:pt x="0" y="345165"/>
                </a:lnTo>
                <a:lnTo>
                  <a:pt x="8161" y="339609"/>
                </a:lnTo>
                <a:cubicBezTo>
                  <a:pt x="236421" y="198662"/>
                  <a:pt x="565713" y="73022"/>
                  <a:pt x="821528" y="33108"/>
                </a:cubicBezTo>
                <a:cubicBezTo>
                  <a:pt x="949435" y="13151"/>
                  <a:pt x="1101495" y="-683"/>
                  <a:pt x="1251684" y="26"/>
                </a:cubicBezTo>
                <a:close/>
              </a:path>
            </a:pathLst>
          </a:custGeom>
          <a:gradFill>
            <a:gsLst>
              <a:gs pos="100000">
                <a:schemeClr val="accent1"/>
              </a:gs>
              <a:gs pos="0">
                <a:schemeClr val="accent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矩形: 圆角 28">
            <a:extLst>
              <a:ext uri="{FF2B5EF4-FFF2-40B4-BE49-F238E27FC236}">
                <a16:creationId xmlns:a16="http://schemas.microsoft.com/office/drawing/2014/main" id="{7AFEA4CE-96BC-44F7-B18D-5833BDE47C63}"/>
              </a:ext>
            </a:extLst>
          </p:cNvPr>
          <p:cNvSpPr/>
          <p:nvPr userDrawn="1"/>
        </p:nvSpPr>
        <p:spPr>
          <a:xfrm>
            <a:off x="660400" y="1145222"/>
            <a:ext cx="10858500" cy="4988878"/>
          </a:xfrm>
          <a:prstGeom prst="roundRect">
            <a:avLst>
              <a:gd name="adj" fmla="val 5000"/>
            </a:avLst>
          </a:pr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lvl="0" algn="ctr" defTabSz="914354"/>
            <a:endParaRPr lang="zh-CN" altLang="en-US" sz="2000" b="1"/>
          </a:p>
        </p:txBody>
      </p:sp>
      <p:sp>
        <p:nvSpPr>
          <p:cNvPr id="70" name="任意多边形: 形状 69">
            <a:extLst>
              <a:ext uri="{FF2B5EF4-FFF2-40B4-BE49-F238E27FC236}">
                <a16:creationId xmlns:a16="http://schemas.microsoft.com/office/drawing/2014/main" id="{0902269F-95CD-488B-B4A3-C31D48397D66}"/>
              </a:ext>
            </a:extLst>
          </p:cNvPr>
          <p:cNvSpPr/>
          <p:nvPr userDrawn="1"/>
        </p:nvSpPr>
        <p:spPr>
          <a:xfrm>
            <a:off x="1330805" y="4910585"/>
            <a:ext cx="5436000" cy="14922"/>
          </a:xfrm>
          <a:custGeom>
            <a:avLst/>
            <a:gdLst>
              <a:gd name="connsiteX0" fmla="*/ 4260374 w 4267834"/>
              <a:gd name="connsiteY0" fmla="*/ 14923 h 14922"/>
              <a:gd name="connsiteX1" fmla="*/ 7461 w 4267834"/>
              <a:gd name="connsiteY1" fmla="*/ 14923 h 14922"/>
              <a:gd name="connsiteX2" fmla="*/ 0 w 4267834"/>
              <a:gd name="connsiteY2" fmla="*/ 7461 h 14922"/>
              <a:gd name="connsiteX3" fmla="*/ 7461 w 4267834"/>
              <a:gd name="connsiteY3" fmla="*/ 0 h 14922"/>
              <a:gd name="connsiteX4" fmla="*/ 4260374 w 4267834"/>
              <a:gd name="connsiteY4" fmla="*/ 0 h 14922"/>
              <a:gd name="connsiteX5" fmla="*/ 4267835 w 4267834"/>
              <a:gd name="connsiteY5" fmla="*/ 7461 h 14922"/>
              <a:gd name="connsiteX6" fmla="*/ 4260374 w 4267834"/>
              <a:gd name="connsiteY6" fmla="*/ 14923 h 1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7834" h="14922">
                <a:moveTo>
                  <a:pt x="4260374" y="14923"/>
                </a:moveTo>
                <a:lnTo>
                  <a:pt x="7461" y="14923"/>
                </a:lnTo>
                <a:cubicBezTo>
                  <a:pt x="3341" y="14923"/>
                  <a:pt x="0" y="11580"/>
                  <a:pt x="0" y="7461"/>
                </a:cubicBezTo>
                <a:cubicBezTo>
                  <a:pt x="0" y="3343"/>
                  <a:pt x="3341" y="0"/>
                  <a:pt x="7461" y="0"/>
                </a:cubicBezTo>
                <a:lnTo>
                  <a:pt x="4260374" y="0"/>
                </a:lnTo>
                <a:cubicBezTo>
                  <a:pt x="4264492" y="0"/>
                  <a:pt x="4267835" y="3343"/>
                  <a:pt x="4267835" y="7461"/>
                </a:cubicBezTo>
                <a:cubicBezTo>
                  <a:pt x="4267835" y="11580"/>
                  <a:pt x="4264492" y="14923"/>
                  <a:pt x="4260374" y="14923"/>
                </a:cubicBezTo>
                <a:close/>
              </a:path>
            </a:pathLst>
          </a:custGeom>
          <a:solidFill>
            <a:srgbClr val="D1D3D4"/>
          </a:solidFill>
          <a:ln w="14907" cap="flat">
            <a:noFill/>
            <a:prstDash val="solid"/>
            <a:miter/>
          </a:ln>
        </p:spPr>
        <p:txBody>
          <a:bodyPr rtlCol="0" anchor="ctr"/>
          <a:lstStyle/>
          <a:p>
            <a:endParaRPr lang="zh-CN" altLang="en-US">
              <a:latin typeface="字魂105号-简雅黑" panose="00000500000000000000" pitchFamily="2" charset="-122"/>
              <a:ea typeface="字魂105号-简雅黑" panose="00000500000000000000" pitchFamily="2" charset="-122"/>
            </a:endParaRPr>
          </a:p>
        </p:txBody>
      </p:sp>
      <p:sp>
        <p:nvSpPr>
          <p:cNvPr id="71" name="任意多边形: 形状 70">
            <a:extLst>
              <a:ext uri="{FF2B5EF4-FFF2-40B4-BE49-F238E27FC236}">
                <a16:creationId xmlns:a16="http://schemas.microsoft.com/office/drawing/2014/main" id="{EE4808E7-C579-4C3C-9404-1DCBC7A293CD}"/>
              </a:ext>
            </a:extLst>
          </p:cNvPr>
          <p:cNvSpPr/>
          <p:nvPr userDrawn="1"/>
        </p:nvSpPr>
        <p:spPr>
          <a:xfrm>
            <a:off x="1829884" y="4289211"/>
            <a:ext cx="854163" cy="830997"/>
          </a:xfrm>
          <a:custGeom>
            <a:avLst/>
            <a:gdLst>
              <a:gd name="connsiteX0" fmla="*/ 0 w 854163"/>
              <a:gd name="connsiteY0" fmla="*/ 0 h 564070"/>
              <a:gd name="connsiteX1" fmla="*/ 854164 w 854163"/>
              <a:gd name="connsiteY1" fmla="*/ 0 h 564070"/>
              <a:gd name="connsiteX2" fmla="*/ 854164 w 854163"/>
              <a:gd name="connsiteY2" fmla="*/ 564071 h 564070"/>
              <a:gd name="connsiteX3" fmla="*/ 0 w 854163"/>
              <a:gd name="connsiteY3" fmla="*/ 564071 h 564070"/>
            </a:gdLst>
            <a:ahLst/>
            <a:cxnLst>
              <a:cxn ang="0">
                <a:pos x="connsiteX0" y="connsiteY0"/>
              </a:cxn>
              <a:cxn ang="0">
                <a:pos x="connsiteX1" y="connsiteY1"/>
              </a:cxn>
              <a:cxn ang="0">
                <a:pos x="connsiteX2" y="connsiteY2"/>
              </a:cxn>
              <a:cxn ang="0">
                <a:pos x="connsiteX3" y="connsiteY3"/>
              </a:cxn>
            </a:cxnLst>
            <a:rect l="l" t="t" r="r" b="b"/>
            <a:pathLst>
              <a:path w="854163" h="564070">
                <a:moveTo>
                  <a:pt x="0" y="0"/>
                </a:moveTo>
                <a:lnTo>
                  <a:pt x="854164" y="0"/>
                </a:lnTo>
                <a:lnTo>
                  <a:pt x="854164" y="564071"/>
                </a:lnTo>
                <a:lnTo>
                  <a:pt x="0" y="564071"/>
                </a:lnTo>
                <a:close/>
              </a:path>
            </a:pathLst>
          </a:custGeom>
          <a:solidFill>
            <a:srgbClr val="FFFFFF"/>
          </a:solidFill>
          <a:ln w="19050" cap="flat">
            <a:solidFill>
              <a:schemeClr val="bg1">
                <a:lumMod val="8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latin typeface="字魂105号-简雅黑" panose="00000500000000000000" pitchFamily="2" charset="-122"/>
              <a:ea typeface="字魂105号-简雅黑" panose="00000500000000000000" pitchFamily="2" charset="-122"/>
            </a:endParaRPr>
          </a:p>
        </p:txBody>
      </p:sp>
      <p:sp>
        <p:nvSpPr>
          <p:cNvPr id="72" name="任意多边形: 形状 71">
            <a:extLst>
              <a:ext uri="{FF2B5EF4-FFF2-40B4-BE49-F238E27FC236}">
                <a16:creationId xmlns:a16="http://schemas.microsoft.com/office/drawing/2014/main" id="{FFF0894B-5552-4A97-AD76-9937C4C8CA7D}"/>
              </a:ext>
            </a:extLst>
          </p:cNvPr>
          <p:cNvSpPr/>
          <p:nvPr userDrawn="1"/>
        </p:nvSpPr>
        <p:spPr>
          <a:xfrm>
            <a:off x="2973843" y="3577807"/>
            <a:ext cx="854163" cy="1542401"/>
          </a:xfrm>
          <a:custGeom>
            <a:avLst/>
            <a:gdLst>
              <a:gd name="connsiteX0" fmla="*/ 0 w 854163"/>
              <a:gd name="connsiteY0" fmla="*/ 0 h 1046962"/>
              <a:gd name="connsiteX1" fmla="*/ 854164 w 854163"/>
              <a:gd name="connsiteY1" fmla="*/ 0 h 1046962"/>
              <a:gd name="connsiteX2" fmla="*/ 854164 w 854163"/>
              <a:gd name="connsiteY2" fmla="*/ 1046963 h 1046962"/>
              <a:gd name="connsiteX3" fmla="*/ 0 w 854163"/>
              <a:gd name="connsiteY3" fmla="*/ 1046963 h 1046962"/>
            </a:gdLst>
            <a:ahLst/>
            <a:cxnLst>
              <a:cxn ang="0">
                <a:pos x="connsiteX0" y="connsiteY0"/>
              </a:cxn>
              <a:cxn ang="0">
                <a:pos x="connsiteX1" y="connsiteY1"/>
              </a:cxn>
              <a:cxn ang="0">
                <a:pos x="connsiteX2" y="connsiteY2"/>
              </a:cxn>
              <a:cxn ang="0">
                <a:pos x="connsiteX3" y="connsiteY3"/>
              </a:cxn>
            </a:cxnLst>
            <a:rect l="l" t="t" r="r" b="b"/>
            <a:pathLst>
              <a:path w="854163" h="1046962">
                <a:moveTo>
                  <a:pt x="0" y="0"/>
                </a:moveTo>
                <a:lnTo>
                  <a:pt x="854164" y="0"/>
                </a:lnTo>
                <a:lnTo>
                  <a:pt x="854164" y="1046963"/>
                </a:lnTo>
                <a:lnTo>
                  <a:pt x="0" y="1046963"/>
                </a:lnTo>
                <a:close/>
              </a:path>
            </a:pathLst>
          </a:custGeom>
          <a:solidFill>
            <a:srgbClr val="FFFFFF"/>
          </a:solidFill>
          <a:ln w="19050" cap="flat">
            <a:solidFill>
              <a:schemeClr val="bg1">
                <a:lumMod val="8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latin typeface="字魂105号-简雅黑" panose="00000500000000000000" pitchFamily="2" charset="-122"/>
              <a:ea typeface="字魂105号-简雅黑" panose="00000500000000000000" pitchFamily="2" charset="-122"/>
            </a:endParaRPr>
          </a:p>
        </p:txBody>
      </p:sp>
      <p:sp>
        <p:nvSpPr>
          <p:cNvPr id="73" name="任意多边形: 形状 72">
            <a:extLst>
              <a:ext uri="{FF2B5EF4-FFF2-40B4-BE49-F238E27FC236}">
                <a16:creationId xmlns:a16="http://schemas.microsoft.com/office/drawing/2014/main" id="{1C62B69C-9C33-46F1-855A-009829D05A2E}"/>
              </a:ext>
            </a:extLst>
          </p:cNvPr>
          <p:cNvSpPr/>
          <p:nvPr userDrawn="1"/>
        </p:nvSpPr>
        <p:spPr>
          <a:xfrm>
            <a:off x="4109146" y="3029524"/>
            <a:ext cx="854163" cy="2090683"/>
          </a:xfrm>
          <a:custGeom>
            <a:avLst/>
            <a:gdLst>
              <a:gd name="connsiteX0" fmla="*/ 0 w 854163"/>
              <a:gd name="connsiteY0" fmla="*/ 0 h 1419129"/>
              <a:gd name="connsiteX1" fmla="*/ 854164 w 854163"/>
              <a:gd name="connsiteY1" fmla="*/ 0 h 1419129"/>
              <a:gd name="connsiteX2" fmla="*/ 854164 w 854163"/>
              <a:gd name="connsiteY2" fmla="*/ 1419130 h 1419129"/>
              <a:gd name="connsiteX3" fmla="*/ 0 w 854163"/>
              <a:gd name="connsiteY3" fmla="*/ 1419130 h 1419129"/>
            </a:gdLst>
            <a:ahLst/>
            <a:cxnLst>
              <a:cxn ang="0">
                <a:pos x="connsiteX0" y="connsiteY0"/>
              </a:cxn>
              <a:cxn ang="0">
                <a:pos x="connsiteX1" y="connsiteY1"/>
              </a:cxn>
              <a:cxn ang="0">
                <a:pos x="connsiteX2" y="connsiteY2"/>
              </a:cxn>
              <a:cxn ang="0">
                <a:pos x="connsiteX3" y="connsiteY3"/>
              </a:cxn>
            </a:cxnLst>
            <a:rect l="l" t="t" r="r" b="b"/>
            <a:pathLst>
              <a:path w="854163" h="1419129">
                <a:moveTo>
                  <a:pt x="0" y="0"/>
                </a:moveTo>
                <a:lnTo>
                  <a:pt x="854164" y="0"/>
                </a:lnTo>
                <a:lnTo>
                  <a:pt x="854164" y="1419130"/>
                </a:lnTo>
                <a:lnTo>
                  <a:pt x="0" y="1419130"/>
                </a:lnTo>
                <a:close/>
              </a:path>
            </a:pathLst>
          </a:custGeom>
          <a:solidFill>
            <a:srgbClr val="FFFFFF"/>
          </a:solidFill>
          <a:ln w="19050" cap="flat">
            <a:solidFill>
              <a:schemeClr val="tx1">
                <a:lumMod val="75000"/>
                <a:lumOff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latin typeface="字魂105号-简雅黑" panose="00000500000000000000" pitchFamily="2" charset="-122"/>
              <a:ea typeface="字魂105号-简雅黑" panose="00000500000000000000" pitchFamily="2" charset="-122"/>
            </a:endParaRPr>
          </a:p>
        </p:txBody>
      </p:sp>
      <p:sp>
        <p:nvSpPr>
          <p:cNvPr id="115" name="任意多边形: 形状 114">
            <a:extLst>
              <a:ext uri="{FF2B5EF4-FFF2-40B4-BE49-F238E27FC236}">
                <a16:creationId xmlns:a16="http://schemas.microsoft.com/office/drawing/2014/main" id="{C98E6CF3-FFC3-4AD5-8BFD-D64F7DB2E533}"/>
              </a:ext>
            </a:extLst>
          </p:cNvPr>
          <p:cNvSpPr/>
          <p:nvPr userDrawn="1"/>
        </p:nvSpPr>
        <p:spPr>
          <a:xfrm>
            <a:off x="5248297" y="2592260"/>
            <a:ext cx="854163" cy="2527947"/>
          </a:xfrm>
          <a:custGeom>
            <a:avLst/>
            <a:gdLst>
              <a:gd name="connsiteX0" fmla="*/ 0 w 854163"/>
              <a:gd name="connsiteY0" fmla="*/ 0 h 1419129"/>
              <a:gd name="connsiteX1" fmla="*/ 854164 w 854163"/>
              <a:gd name="connsiteY1" fmla="*/ 0 h 1419129"/>
              <a:gd name="connsiteX2" fmla="*/ 854164 w 854163"/>
              <a:gd name="connsiteY2" fmla="*/ 1419130 h 1419129"/>
              <a:gd name="connsiteX3" fmla="*/ 0 w 854163"/>
              <a:gd name="connsiteY3" fmla="*/ 1419130 h 1419129"/>
            </a:gdLst>
            <a:ahLst/>
            <a:cxnLst>
              <a:cxn ang="0">
                <a:pos x="connsiteX0" y="connsiteY0"/>
              </a:cxn>
              <a:cxn ang="0">
                <a:pos x="connsiteX1" y="connsiteY1"/>
              </a:cxn>
              <a:cxn ang="0">
                <a:pos x="connsiteX2" y="connsiteY2"/>
              </a:cxn>
              <a:cxn ang="0">
                <a:pos x="connsiteX3" y="connsiteY3"/>
              </a:cxn>
            </a:cxnLst>
            <a:rect l="l" t="t" r="r" b="b"/>
            <a:pathLst>
              <a:path w="854163" h="1419129">
                <a:moveTo>
                  <a:pt x="0" y="0"/>
                </a:moveTo>
                <a:lnTo>
                  <a:pt x="854164" y="0"/>
                </a:lnTo>
                <a:lnTo>
                  <a:pt x="854164" y="1419130"/>
                </a:lnTo>
                <a:lnTo>
                  <a:pt x="0" y="1419130"/>
                </a:lnTo>
                <a:close/>
              </a:path>
            </a:pathLst>
          </a:custGeom>
          <a:solidFill>
            <a:srgbClr val="FFFFFF"/>
          </a:solidFill>
          <a:ln w="19050" cap="flat">
            <a:solidFill>
              <a:schemeClr val="bg1">
                <a:lumMod val="8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6" name="文本框 115">
            <a:extLst>
              <a:ext uri="{FF2B5EF4-FFF2-40B4-BE49-F238E27FC236}">
                <a16:creationId xmlns:a16="http://schemas.microsoft.com/office/drawing/2014/main" id="{BC78B2ED-0E64-4E38-B758-4B1A8402EAD2}"/>
              </a:ext>
            </a:extLst>
          </p:cNvPr>
          <p:cNvSpPr txBox="1"/>
          <p:nvPr userDrawn="1"/>
        </p:nvSpPr>
        <p:spPr>
          <a:xfrm>
            <a:off x="1764248" y="4301854"/>
            <a:ext cx="985433" cy="830997"/>
          </a:xfrm>
          <a:prstGeom prst="rect">
            <a:avLst/>
          </a:prstGeom>
          <a:noFill/>
        </p:spPr>
        <p:txBody>
          <a:bodyPr wrap="square" rtlCol="0">
            <a:spAutoFit/>
          </a:bodyPr>
          <a:lstStyle>
            <a:defPPr>
              <a:defRPr lang="zh-CN"/>
            </a:defPPr>
            <a:lvl1pPr algn="ctr">
              <a:defRPr sz="4800" b="1">
                <a:solidFill>
                  <a:schemeClr val="bg1">
                    <a:lumMod val="85000"/>
                  </a:schemeClr>
                </a:solidFill>
                <a:ea typeface="+mj-ea"/>
              </a:defRPr>
            </a:lvl1pPr>
          </a:lstStyle>
          <a:p>
            <a:r>
              <a:rPr lang="en-US" altLang="zh-CN" dirty="0">
                <a:latin typeface="字魂105号-简雅黑" panose="00000500000000000000" pitchFamily="2" charset="-122"/>
                <a:ea typeface="字魂105号-简雅黑" panose="00000500000000000000" pitchFamily="2" charset="-122"/>
              </a:rPr>
              <a:t>01</a:t>
            </a:r>
            <a:endParaRPr lang="zh-CN" altLang="en-US" dirty="0">
              <a:latin typeface="字魂105号-简雅黑" panose="00000500000000000000" pitchFamily="2" charset="-122"/>
              <a:ea typeface="字魂105号-简雅黑" panose="00000500000000000000" pitchFamily="2" charset="-122"/>
            </a:endParaRPr>
          </a:p>
        </p:txBody>
      </p:sp>
      <p:sp>
        <p:nvSpPr>
          <p:cNvPr id="117" name="文本框 116">
            <a:extLst>
              <a:ext uri="{FF2B5EF4-FFF2-40B4-BE49-F238E27FC236}">
                <a16:creationId xmlns:a16="http://schemas.microsoft.com/office/drawing/2014/main" id="{3B7CDD5F-AC11-49C0-819E-982BB512D3A7}"/>
              </a:ext>
            </a:extLst>
          </p:cNvPr>
          <p:cNvSpPr txBox="1"/>
          <p:nvPr userDrawn="1"/>
        </p:nvSpPr>
        <p:spPr>
          <a:xfrm>
            <a:off x="2894853" y="4301854"/>
            <a:ext cx="887745" cy="830997"/>
          </a:xfrm>
          <a:prstGeom prst="rect">
            <a:avLst/>
          </a:prstGeom>
          <a:noFill/>
        </p:spPr>
        <p:txBody>
          <a:bodyPr wrap="square" rtlCol="0">
            <a:spAutoFit/>
          </a:bodyPr>
          <a:lstStyle/>
          <a:p>
            <a:pPr algn="ctr"/>
            <a:r>
              <a:rPr lang="en-US" altLang="zh-CN" sz="4800" b="1" dirty="0">
                <a:solidFill>
                  <a:schemeClr val="bg1">
                    <a:lumMod val="85000"/>
                  </a:schemeClr>
                </a:solidFill>
                <a:latin typeface="字魂105号-简雅黑" panose="00000500000000000000" pitchFamily="2" charset="-122"/>
                <a:ea typeface="字魂105号-简雅黑" panose="00000500000000000000" pitchFamily="2" charset="-122"/>
              </a:rPr>
              <a:t>02</a:t>
            </a:r>
            <a:endParaRPr lang="zh-CN" altLang="en-US" sz="4800" b="1" dirty="0">
              <a:solidFill>
                <a:schemeClr val="bg1">
                  <a:lumMod val="85000"/>
                </a:schemeClr>
              </a:solidFill>
              <a:latin typeface="字魂105号-简雅黑" panose="00000500000000000000" pitchFamily="2" charset="-122"/>
              <a:ea typeface="字魂105号-简雅黑" panose="00000500000000000000" pitchFamily="2" charset="-122"/>
            </a:endParaRPr>
          </a:p>
        </p:txBody>
      </p:sp>
      <p:sp>
        <p:nvSpPr>
          <p:cNvPr id="118" name="文本框 117">
            <a:extLst>
              <a:ext uri="{FF2B5EF4-FFF2-40B4-BE49-F238E27FC236}">
                <a16:creationId xmlns:a16="http://schemas.microsoft.com/office/drawing/2014/main" id="{22FC49AF-C503-4F5C-9D2B-5D84F2B1E26F}"/>
              </a:ext>
            </a:extLst>
          </p:cNvPr>
          <p:cNvSpPr txBox="1"/>
          <p:nvPr userDrawn="1"/>
        </p:nvSpPr>
        <p:spPr>
          <a:xfrm>
            <a:off x="4035846" y="4279859"/>
            <a:ext cx="985433" cy="830997"/>
          </a:xfrm>
          <a:prstGeom prst="rect">
            <a:avLst/>
          </a:prstGeom>
          <a:noFill/>
        </p:spPr>
        <p:txBody>
          <a:bodyPr wrap="square" rtlCol="0">
            <a:spAutoFit/>
          </a:bodyPr>
          <a:lstStyle/>
          <a:p>
            <a:pPr algn="ctr"/>
            <a:r>
              <a:rPr lang="en-US" altLang="zh-CN" sz="4800" b="1" dirty="0">
                <a:solidFill>
                  <a:schemeClr val="tx1">
                    <a:lumMod val="75000"/>
                    <a:lumOff val="25000"/>
                  </a:schemeClr>
                </a:solidFill>
                <a:latin typeface="字魂105号-简雅黑" panose="00000500000000000000" pitchFamily="2" charset="-122"/>
                <a:ea typeface="字魂105号-简雅黑" panose="00000500000000000000" pitchFamily="2" charset="-122"/>
              </a:rPr>
              <a:t>03</a:t>
            </a:r>
            <a:endParaRPr lang="zh-CN" altLang="en-US" sz="4800" b="1"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119" name="文本框 118">
            <a:extLst>
              <a:ext uri="{FF2B5EF4-FFF2-40B4-BE49-F238E27FC236}">
                <a16:creationId xmlns:a16="http://schemas.microsoft.com/office/drawing/2014/main" id="{19F6C580-E0EF-4E70-B7D2-DAFE0433AD1D}"/>
              </a:ext>
            </a:extLst>
          </p:cNvPr>
          <p:cNvSpPr txBox="1"/>
          <p:nvPr userDrawn="1"/>
        </p:nvSpPr>
        <p:spPr>
          <a:xfrm>
            <a:off x="5212994" y="4279858"/>
            <a:ext cx="985433" cy="830997"/>
          </a:xfrm>
          <a:prstGeom prst="rect">
            <a:avLst/>
          </a:prstGeom>
          <a:noFill/>
        </p:spPr>
        <p:txBody>
          <a:bodyPr wrap="square" rtlCol="0">
            <a:spAutoFit/>
          </a:bodyPr>
          <a:lstStyle/>
          <a:p>
            <a:pPr algn="ctr"/>
            <a:r>
              <a:rPr lang="en-US" altLang="zh-CN" sz="4800" b="1" dirty="0">
                <a:solidFill>
                  <a:schemeClr val="bg1">
                    <a:lumMod val="85000"/>
                  </a:schemeClr>
                </a:solidFill>
                <a:latin typeface="字魂105号-简雅黑" panose="00000500000000000000" pitchFamily="2" charset="-122"/>
                <a:ea typeface="字魂105号-简雅黑" panose="00000500000000000000" pitchFamily="2" charset="-122"/>
              </a:rPr>
              <a:t>04</a:t>
            </a:r>
            <a:endParaRPr lang="zh-CN" altLang="en-US" sz="4800" b="1" dirty="0">
              <a:solidFill>
                <a:schemeClr val="bg1">
                  <a:lumMod val="85000"/>
                </a:schemeClr>
              </a:solidFill>
              <a:latin typeface="字魂105号-简雅黑" panose="00000500000000000000" pitchFamily="2" charset="-122"/>
              <a:ea typeface="字魂105号-简雅黑" panose="00000500000000000000" pitchFamily="2" charset="-122"/>
            </a:endParaRPr>
          </a:p>
        </p:txBody>
      </p:sp>
      <p:sp>
        <p:nvSpPr>
          <p:cNvPr id="92" name="任意多边形: 形状 91">
            <a:extLst>
              <a:ext uri="{FF2B5EF4-FFF2-40B4-BE49-F238E27FC236}">
                <a16:creationId xmlns:a16="http://schemas.microsoft.com/office/drawing/2014/main" id="{971F6DB9-0C0C-4F67-A300-1D8A0CACD161}"/>
              </a:ext>
            </a:extLst>
          </p:cNvPr>
          <p:cNvSpPr/>
          <p:nvPr userDrawn="1"/>
        </p:nvSpPr>
        <p:spPr>
          <a:xfrm>
            <a:off x="5924876" y="0"/>
            <a:ext cx="6267124" cy="654173"/>
          </a:xfrm>
          <a:custGeom>
            <a:avLst/>
            <a:gdLst>
              <a:gd name="connsiteX0" fmla="*/ 0 w 6267124"/>
              <a:gd name="connsiteY0" fmla="*/ 0 h 654173"/>
              <a:gd name="connsiteX1" fmla="*/ 6267124 w 6267124"/>
              <a:gd name="connsiteY1" fmla="*/ 0 h 654173"/>
              <a:gd name="connsiteX2" fmla="*/ 6267124 w 6267124"/>
              <a:gd name="connsiteY2" fmla="*/ 537029 h 654173"/>
              <a:gd name="connsiteX3" fmla="*/ 4133524 w 6267124"/>
              <a:gd name="connsiteY3" fmla="*/ 188686 h 654173"/>
              <a:gd name="connsiteX4" fmla="*/ 1985410 w 6267124"/>
              <a:gd name="connsiteY4" fmla="*/ 638629 h 654173"/>
              <a:gd name="connsiteX5" fmla="*/ 94405 w 6267124"/>
              <a:gd name="connsiteY5" fmla="*/ 42779 h 65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7124" h="654173">
                <a:moveTo>
                  <a:pt x="0" y="0"/>
                </a:moveTo>
                <a:lnTo>
                  <a:pt x="6267124" y="0"/>
                </a:lnTo>
                <a:lnTo>
                  <a:pt x="6267124" y="537029"/>
                </a:lnTo>
                <a:cubicBezTo>
                  <a:pt x="5858305" y="563638"/>
                  <a:pt x="4847143" y="171753"/>
                  <a:pt x="4133524" y="188686"/>
                </a:cubicBezTo>
                <a:cubicBezTo>
                  <a:pt x="3419905" y="205619"/>
                  <a:pt x="2788534" y="752324"/>
                  <a:pt x="1985410" y="638629"/>
                </a:cubicBezTo>
                <a:cubicBezTo>
                  <a:pt x="1533653" y="574676"/>
                  <a:pt x="709145" y="310187"/>
                  <a:pt x="94405" y="42779"/>
                </a:cubicBezTo>
                <a:close/>
              </a:path>
            </a:pathLst>
          </a:cu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5" name="任意多边形: 形状 94">
            <a:extLst>
              <a:ext uri="{FF2B5EF4-FFF2-40B4-BE49-F238E27FC236}">
                <a16:creationId xmlns:a16="http://schemas.microsoft.com/office/drawing/2014/main" id="{F6C17FF5-447B-4232-8D57-8BD12D02250B}"/>
              </a:ext>
            </a:extLst>
          </p:cNvPr>
          <p:cNvSpPr/>
          <p:nvPr userDrawn="1"/>
        </p:nvSpPr>
        <p:spPr>
          <a:xfrm>
            <a:off x="1" y="5280848"/>
            <a:ext cx="3790665" cy="1577153"/>
          </a:xfrm>
          <a:custGeom>
            <a:avLst/>
            <a:gdLst>
              <a:gd name="connsiteX0" fmla="*/ 0 w 5034161"/>
              <a:gd name="connsiteY0" fmla="*/ 0 h 3452301"/>
              <a:gd name="connsiteX1" fmla="*/ 113506 w 5034161"/>
              <a:gd name="connsiteY1" fmla="*/ 4705 h 3452301"/>
              <a:gd name="connsiteX2" fmla="*/ 682171 w 5034161"/>
              <a:gd name="connsiteY2" fmla="*/ 135787 h 3452301"/>
              <a:gd name="connsiteX3" fmla="*/ 1828800 w 5034161"/>
              <a:gd name="connsiteY3" fmla="*/ 1993615 h 3452301"/>
              <a:gd name="connsiteX4" fmla="*/ 2670629 w 5034161"/>
              <a:gd name="connsiteY4" fmla="*/ 2501615 h 3452301"/>
              <a:gd name="connsiteX5" fmla="*/ 4049486 w 5034161"/>
              <a:gd name="connsiteY5" fmla="*/ 2704815 h 3452301"/>
              <a:gd name="connsiteX6" fmla="*/ 4997422 w 5034161"/>
              <a:gd name="connsiteY6" fmla="*/ 3412543 h 3452301"/>
              <a:gd name="connsiteX7" fmla="*/ 5034161 w 5034161"/>
              <a:gd name="connsiteY7" fmla="*/ 3452301 h 3452301"/>
              <a:gd name="connsiteX8" fmla="*/ 0 w 5034161"/>
              <a:gd name="connsiteY8" fmla="*/ 3452301 h 345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4161" h="3452301">
                <a:moveTo>
                  <a:pt x="0" y="0"/>
                </a:moveTo>
                <a:lnTo>
                  <a:pt x="113506" y="4705"/>
                </a:lnTo>
                <a:cubicBezTo>
                  <a:pt x="335038" y="19824"/>
                  <a:pt x="534004" y="58982"/>
                  <a:pt x="682171" y="135787"/>
                </a:cubicBezTo>
                <a:cubicBezTo>
                  <a:pt x="1274838" y="443006"/>
                  <a:pt x="1497390" y="1599310"/>
                  <a:pt x="1828800" y="1993615"/>
                </a:cubicBezTo>
                <a:cubicBezTo>
                  <a:pt x="2160210" y="2387920"/>
                  <a:pt x="2300515" y="2383082"/>
                  <a:pt x="2670629" y="2501615"/>
                </a:cubicBezTo>
                <a:cubicBezTo>
                  <a:pt x="3040743" y="2620148"/>
                  <a:pt x="3645505" y="2535482"/>
                  <a:pt x="4049486" y="2704815"/>
                </a:cubicBezTo>
                <a:cubicBezTo>
                  <a:pt x="4402970" y="2852982"/>
                  <a:pt x="4754600" y="3158576"/>
                  <a:pt x="4997422" y="3412543"/>
                </a:cubicBezTo>
                <a:lnTo>
                  <a:pt x="5034161" y="3452301"/>
                </a:lnTo>
                <a:lnTo>
                  <a:pt x="0" y="3452301"/>
                </a:lnTo>
                <a:close/>
              </a:path>
            </a:pathLst>
          </a:cu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561640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4">
    <p:spTree>
      <p:nvGrpSpPr>
        <p:cNvPr id="1" name=""/>
        <p:cNvGrpSpPr/>
        <p:nvPr/>
      </p:nvGrpSpPr>
      <p:grpSpPr>
        <a:xfrm>
          <a:off x="0" y="0"/>
          <a:ext cx="0" cy="0"/>
          <a:chOff x="0" y="0"/>
          <a:chExt cx="0" cy="0"/>
        </a:xfrm>
      </p:grpSpPr>
      <p:sp>
        <p:nvSpPr>
          <p:cNvPr id="86" name="矩形: 圆角 85">
            <a:extLst>
              <a:ext uri="{FF2B5EF4-FFF2-40B4-BE49-F238E27FC236}">
                <a16:creationId xmlns:a16="http://schemas.microsoft.com/office/drawing/2014/main" id="{3B4E8CBA-1016-43C4-A825-5C55C44D58DF}"/>
              </a:ext>
            </a:extLst>
          </p:cNvPr>
          <p:cNvSpPr/>
          <p:nvPr userDrawn="1"/>
        </p:nvSpPr>
        <p:spPr>
          <a:xfrm>
            <a:off x="0" y="0"/>
            <a:ext cx="12192000" cy="6858000"/>
          </a:xfrm>
          <a:prstGeom prst="roundRect">
            <a:avLst>
              <a:gd name="adj" fmla="val 0"/>
            </a:avLst>
          </a:prstGeom>
          <a:solidFill>
            <a:schemeClr val="accent1">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90" name="任意多边形: 形状 89">
            <a:extLst>
              <a:ext uri="{FF2B5EF4-FFF2-40B4-BE49-F238E27FC236}">
                <a16:creationId xmlns:a16="http://schemas.microsoft.com/office/drawing/2014/main" id="{79BC6B42-DC85-41C0-BCBA-5A99E98F26B1}"/>
              </a:ext>
            </a:extLst>
          </p:cNvPr>
          <p:cNvSpPr/>
          <p:nvPr userDrawn="1"/>
        </p:nvSpPr>
        <p:spPr>
          <a:xfrm>
            <a:off x="0" y="2223388"/>
            <a:ext cx="12192000" cy="4634613"/>
          </a:xfrm>
          <a:custGeom>
            <a:avLst/>
            <a:gdLst>
              <a:gd name="connsiteX0" fmla="*/ 1813322 w 12192000"/>
              <a:gd name="connsiteY0" fmla="*/ 552 h 4634613"/>
              <a:gd name="connsiteX1" fmla="*/ 2857500 w 12192000"/>
              <a:gd name="connsiteY1" fmla="*/ 157863 h 4634613"/>
              <a:gd name="connsiteX2" fmla="*/ 5848350 w 12192000"/>
              <a:gd name="connsiteY2" fmla="*/ 3148713 h 4634613"/>
              <a:gd name="connsiteX3" fmla="*/ 8496300 w 12192000"/>
              <a:gd name="connsiteY3" fmla="*/ 1167513 h 4634613"/>
              <a:gd name="connsiteX4" fmla="*/ 11582400 w 12192000"/>
              <a:gd name="connsiteY4" fmla="*/ 2958213 h 4634613"/>
              <a:gd name="connsiteX5" fmla="*/ 12143184 w 12192000"/>
              <a:gd name="connsiteY5" fmla="*/ 3020870 h 4634613"/>
              <a:gd name="connsiteX6" fmla="*/ 12192000 w 12192000"/>
              <a:gd name="connsiteY6" fmla="*/ 3014961 h 4634613"/>
              <a:gd name="connsiteX7" fmla="*/ 12192000 w 12192000"/>
              <a:gd name="connsiteY7" fmla="*/ 4634613 h 4634613"/>
              <a:gd name="connsiteX8" fmla="*/ 0 w 12192000"/>
              <a:gd name="connsiteY8" fmla="*/ 4634613 h 4634613"/>
              <a:gd name="connsiteX9" fmla="*/ 0 w 12192000"/>
              <a:gd name="connsiteY9" fmla="*/ 210297 h 4634613"/>
              <a:gd name="connsiteX10" fmla="*/ 38324 w 12192000"/>
              <a:gd name="connsiteY10" fmla="*/ 201302 h 4634613"/>
              <a:gd name="connsiteX11" fmla="*/ 1813322 w 12192000"/>
              <a:gd name="connsiteY11" fmla="*/ 552 h 463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634613">
                <a:moveTo>
                  <a:pt x="1813322" y="552"/>
                </a:moveTo>
                <a:cubicBezTo>
                  <a:pt x="2198093" y="6059"/>
                  <a:pt x="2558257" y="53088"/>
                  <a:pt x="2857500" y="157863"/>
                </a:cubicBezTo>
                <a:cubicBezTo>
                  <a:pt x="4054475" y="576963"/>
                  <a:pt x="4908550" y="2980438"/>
                  <a:pt x="5848350" y="3148713"/>
                </a:cubicBezTo>
                <a:cubicBezTo>
                  <a:pt x="6788150" y="3316988"/>
                  <a:pt x="7540625" y="1199263"/>
                  <a:pt x="8496300" y="1167513"/>
                </a:cubicBezTo>
                <a:cubicBezTo>
                  <a:pt x="9451975" y="1135763"/>
                  <a:pt x="10772775" y="2710563"/>
                  <a:pt x="11582400" y="2958213"/>
                </a:cubicBezTo>
                <a:cubicBezTo>
                  <a:pt x="11784806" y="3020126"/>
                  <a:pt x="11971139" y="3034612"/>
                  <a:pt x="12143184" y="3020870"/>
                </a:cubicBezTo>
                <a:lnTo>
                  <a:pt x="12192000" y="3014961"/>
                </a:lnTo>
                <a:lnTo>
                  <a:pt x="12192000" y="4634613"/>
                </a:lnTo>
                <a:lnTo>
                  <a:pt x="0" y="4634613"/>
                </a:lnTo>
                <a:lnTo>
                  <a:pt x="0" y="210297"/>
                </a:lnTo>
                <a:lnTo>
                  <a:pt x="38324" y="201302"/>
                </a:lnTo>
                <a:cubicBezTo>
                  <a:pt x="603647" y="77459"/>
                  <a:pt x="1236167" y="-7708"/>
                  <a:pt x="1813322" y="552"/>
                </a:cubicBezTo>
                <a:close/>
              </a:path>
            </a:pathLst>
          </a:custGeom>
          <a:solidFill>
            <a:schemeClr val="accent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91" name="任意多边形: 形状 90">
            <a:extLst>
              <a:ext uri="{FF2B5EF4-FFF2-40B4-BE49-F238E27FC236}">
                <a16:creationId xmlns:a16="http://schemas.microsoft.com/office/drawing/2014/main" id="{84582A5D-5568-44B8-A90F-6037BE552449}"/>
              </a:ext>
            </a:extLst>
          </p:cNvPr>
          <p:cNvSpPr/>
          <p:nvPr userDrawn="1"/>
        </p:nvSpPr>
        <p:spPr>
          <a:xfrm>
            <a:off x="0" y="1906048"/>
            <a:ext cx="12192000" cy="4951952"/>
          </a:xfrm>
          <a:custGeom>
            <a:avLst/>
            <a:gdLst>
              <a:gd name="connsiteX0" fmla="*/ 0 w 12192000"/>
              <a:gd name="connsiteY0" fmla="*/ 0 h 4951952"/>
              <a:gd name="connsiteX1" fmla="*/ 120660 w 12192000"/>
              <a:gd name="connsiteY1" fmla="*/ 43036 h 4951952"/>
              <a:gd name="connsiteX2" fmla="*/ 247650 w 12192000"/>
              <a:gd name="connsiteY2" fmla="*/ 94202 h 4951952"/>
              <a:gd name="connsiteX3" fmla="*/ 1847850 w 12192000"/>
              <a:gd name="connsiteY3" fmla="*/ 2037302 h 4951952"/>
              <a:gd name="connsiteX4" fmla="*/ 3486150 w 12192000"/>
              <a:gd name="connsiteY4" fmla="*/ 2361152 h 4951952"/>
              <a:gd name="connsiteX5" fmla="*/ 5562601 w 12192000"/>
              <a:gd name="connsiteY5" fmla="*/ 4018502 h 4951952"/>
              <a:gd name="connsiteX6" fmla="*/ 8458200 w 12192000"/>
              <a:gd name="connsiteY6" fmla="*/ 2227802 h 4951952"/>
              <a:gd name="connsiteX7" fmla="*/ 10477500 w 12192000"/>
              <a:gd name="connsiteY7" fmla="*/ 4361402 h 4951952"/>
              <a:gd name="connsiteX8" fmla="*/ 12020550 w 12192000"/>
              <a:gd name="connsiteY8" fmla="*/ 4418552 h 4951952"/>
              <a:gd name="connsiteX9" fmla="*/ 12172485 w 12192000"/>
              <a:gd name="connsiteY9" fmla="*/ 4471051 h 4951952"/>
              <a:gd name="connsiteX10" fmla="*/ 12192000 w 12192000"/>
              <a:gd name="connsiteY10" fmla="*/ 4480417 h 4951952"/>
              <a:gd name="connsiteX11" fmla="*/ 12192000 w 12192000"/>
              <a:gd name="connsiteY11" fmla="*/ 4951952 h 4951952"/>
              <a:gd name="connsiteX12" fmla="*/ 0 w 12192000"/>
              <a:gd name="connsiteY12" fmla="*/ 4951952 h 4951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4951952">
                <a:moveTo>
                  <a:pt x="0" y="0"/>
                </a:moveTo>
                <a:lnTo>
                  <a:pt x="120660" y="43036"/>
                </a:lnTo>
                <a:cubicBezTo>
                  <a:pt x="165299" y="59984"/>
                  <a:pt x="207764" y="77137"/>
                  <a:pt x="247650" y="94202"/>
                </a:cubicBezTo>
                <a:cubicBezTo>
                  <a:pt x="885825" y="367252"/>
                  <a:pt x="1308100" y="1659477"/>
                  <a:pt x="1847850" y="2037302"/>
                </a:cubicBezTo>
                <a:cubicBezTo>
                  <a:pt x="2387600" y="2415127"/>
                  <a:pt x="2867025" y="2030952"/>
                  <a:pt x="3486150" y="2361152"/>
                </a:cubicBezTo>
                <a:cubicBezTo>
                  <a:pt x="4105275" y="2691352"/>
                  <a:pt x="4733926" y="4040727"/>
                  <a:pt x="5562601" y="4018502"/>
                </a:cubicBezTo>
                <a:cubicBezTo>
                  <a:pt x="6391275" y="3996277"/>
                  <a:pt x="7639050" y="2170652"/>
                  <a:pt x="8458200" y="2227802"/>
                </a:cubicBezTo>
                <a:cubicBezTo>
                  <a:pt x="9277350" y="2284952"/>
                  <a:pt x="9883775" y="3996277"/>
                  <a:pt x="10477500" y="4361402"/>
                </a:cubicBezTo>
                <a:cubicBezTo>
                  <a:pt x="11071225" y="4726527"/>
                  <a:pt x="11610975" y="4307427"/>
                  <a:pt x="12020550" y="4418552"/>
                </a:cubicBezTo>
                <a:cubicBezTo>
                  <a:pt x="12071747" y="4432443"/>
                  <a:pt x="12122547" y="4450253"/>
                  <a:pt x="12172485" y="4471051"/>
                </a:cubicBezTo>
                <a:lnTo>
                  <a:pt x="12192000" y="4480417"/>
                </a:lnTo>
                <a:lnTo>
                  <a:pt x="12192000" y="4951952"/>
                </a:lnTo>
                <a:lnTo>
                  <a:pt x="0" y="4951952"/>
                </a:lnTo>
                <a:close/>
              </a:path>
            </a:pathLst>
          </a:cu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99" name="任意多边形: 形状 98">
            <a:extLst>
              <a:ext uri="{FF2B5EF4-FFF2-40B4-BE49-F238E27FC236}">
                <a16:creationId xmlns:a16="http://schemas.microsoft.com/office/drawing/2014/main" id="{58FB2C76-5748-4D5F-BB7E-E9645BB2F204}"/>
              </a:ext>
            </a:extLst>
          </p:cNvPr>
          <p:cNvSpPr/>
          <p:nvPr userDrawn="1"/>
        </p:nvSpPr>
        <p:spPr>
          <a:xfrm>
            <a:off x="10746358" y="6512835"/>
            <a:ext cx="1445642" cy="345165"/>
          </a:xfrm>
          <a:custGeom>
            <a:avLst/>
            <a:gdLst>
              <a:gd name="connsiteX0" fmla="*/ 1251684 w 1445642"/>
              <a:gd name="connsiteY0" fmla="*/ 26 h 345165"/>
              <a:gd name="connsiteX1" fmla="*/ 1400285 w 1445642"/>
              <a:gd name="connsiteY1" fmla="*/ 5894 h 345165"/>
              <a:gd name="connsiteX2" fmla="*/ 1445642 w 1445642"/>
              <a:gd name="connsiteY2" fmla="*/ 11479 h 345165"/>
              <a:gd name="connsiteX3" fmla="*/ 1445642 w 1445642"/>
              <a:gd name="connsiteY3" fmla="*/ 345165 h 345165"/>
              <a:gd name="connsiteX4" fmla="*/ 0 w 1445642"/>
              <a:gd name="connsiteY4" fmla="*/ 345165 h 345165"/>
              <a:gd name="connsiteX5" fmla="*/ 8161 w 1445642"/>
              <a:gd name="connsiteY5" fmla="*/ 339609 h 345165"/>
              <a:gd name="connsiteX6" fmla="*/ 821528 w 1445642"/>
              <a:gd name="connsiteY6" fmla="*/ 33108 h 345165"/>
              <a:gd name="connsiteX7" fmla="*/ 1251684 w 1445642"/>
              <a:gd name="connsiteY7" fmla="*/ 26 h 34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5642" h="345165">
                <a:moveTo>
                  <a:pt x="1251684" y="26"/>
                </a:moveTo>
                <a:cubicBezTo>
                  <a:pt x="1301747" y="262"/>
                  <a:pt x="1351602" y="2114"/>
                  <a:pt x="1400285" y="5894"/>
                </a:cubicBezTo>
                <a:lnTo>
                  <a:pt x="1445642" y="11479"/>
                </a:lnTo>
                <a:lnTo>
                  <a:pt x="1445642" y="345165"/>
                </a:lnTo>
                <a:lnTo>
                  <a:pt x="0" y="345165"/>
                </a:lnTo>
                <a:lnTo>
                  <a:pt x="8161" y="339609"/>
                </a:lnTo>
                <a:cubicBezTo>
                  <a:pt x="236421" y="198662"/>
                  <a:pt x="565713" y="73022"/>
                  <a:pt x="821528" y="33108"/>
                </a:cubicBezTo>
                <a:cubicBezTo>
                  <a:pt x="949435" y="13151"/>
                  <a:pt x="1101495" y="-683"/>
                  <a:pt x="1251684" y="26"/>
                </a:cubicBezTo>
                <a:close/>
              </a:path>
            </a:pathLst>
          </a:custGeom>
          <a:gradFill>
            <a:gsLst>
              <a:gs pos="100000">
                <a:schemeClr val="accent1"/>
              </a:gs>
              <a:gs pos="0">
                <a:schemeClr val="accent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矩形: 圆角 28">
            <a:extLst>
              <a:ext uri="{FF2B5EF4-FFF2-40B4-BE49-F238E27FC236}">
                <a16:creationId xmlns:a16="http://schemas.microsoft.com/office/drawing/2014/main" id="{7AFEA4CE-96BC-44F7-B18D-5833BDE47C63}"/>
              </a:ext>
            </a:extLst>
          </p:cNvPr>
          <p:cNvSpPr/>
          <p:nvPr userDrawn="1"/>
        </p:nvSpPr>
        <p:spPr>
          <a:xfrm>
            <a:off x="660400" y="1145222"/>
            <a:ext cx="10858500" cy="4988878"/>
          </a:xfrm>
          <a:prstGeom prst="roundRect">
            <a:avLst>
              <a:gd name="adj" fmla="val 5000"/>
            </a:avLst>
          </a:pr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lvl="0" algn="ctr" defTabSz="914354"/>
            <a:endParaRPr lang="zh-CN" altLang="en-US" sz="2000" b="1"/>
          </a:p>
        </p:txBody>
      </p:sp>
      <p:sp>
        <p:nvSpPr>
          <p:cNvPr id="70" name="任意多边形: 形状 69">
            <a:extLst>
              <a:ext uri="{FF2B5EF4-FFF2-40B4-BE49-F238E27FC236}">
                <a16:creationId xmlns:a16="http://schemas.microsoft.com/office/drawing/2014/main" id="{73DF0380-AA91-48BB-A292-0077EE7C9FDD}"/>
              </a:ext>
            </a:extLst>
          </p:cNvPr>
          <p:cNvSpPr/>
          <p:nvPr userDrawn="1"/>
        </p:nvSpPr>
        <p:spPr>
          <a:xfrm>
            <a:off x="1330805" y="4910585"/>
            <a:ext cx="5436000" cy="14922"/>
          </a:xfrm>
          <a:custGeom>
            <a:avLst/>
            <a:gdLst>
              <a:gd name="connsiteX0" fmla="*/ 4260374 w 4267834"/>
              <a:gd name="connsiteY0" fmla="*/ 14923 h 14922"/>
              <a:gd name="connsiteX1" fmla="*/ 7461 w 4267834"/>
              <a:gd name="connsiteY1" fmla="*/ 14923 h 14922"/>
              <a:gd name="connsiteX2" fmla="*/ 0 w 4267834"/>
              <a:gd name="connsiteY2" fmla="*/ 7461 h 14922"/>
              <a:gd name="connsiteX3" fmla="*/ 7461 w 4267834"/>
              <a:gd name="connsiteY3" fmla="*/ 0 h 14922"/>
              <a:gd name="connsiteX4" fmla="*/ 4260374 w 4267834"/>
              <a:gd name="connsiteY4" fmla="*/ 0 h 14922"/>
              <a:gd name="connsiteX5" fmla="*/ 4267835 w 4267834"/>
              <a:gd name="connsiteY5" fmla="*/ 7461 h 14922"/>
              <a:gd name="connsiteX6" fmla="*/ 4260374 w 4267834"/>
              <a:gd name="connsiteY6" fmla="*/ 14923 h 1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7834" h="14922">
                <a:moveTo>
                  <a:pt x="4260374" y="14923"/>
                </a:moveTo>
                <a:lnTo>
                  <a:pt x="7461" y="14923"/>
                </a:lnTo>
                <a:cubicBezTo>
                  <a:pt x="3341" y="14923"/>
                  <a:pt x="0" y="11580"/>
                  <a:pt x="0" y="7461"/>
                </a:cubicBezTo>
                <a:cubicBezTo>
                  <a:pt x="0" y="3343"/>
                  <a:pt x="3341" y="0"/>
                  <a:pt x="7461" y="0"/>
                </a:cubicBezTo>
                <a:lnTo>
                  <a:pt x="4260374" y="0"/>
                </a:lnTo>
                <a:cubicBezTo>
                  <a:pt x="4264492" y="0"/>
                  <a:pt x="4267835" y="3343"/>
                  <a:pt x="4267835" y="7461"/>
                </a:cubicBezTo>
                <a:cubicBezTo>
                  <a:pt x="4267835" y="11580"/>
                  <a:pt x="4264492" y="14923"/>
                  <a:pt x="4260374" y="14923"/>
                </a:cubicBezTo>
                <a:close/>
              </a:path>
            </a:pathLst>
          </a:custGeom>
          <a:solidFill>
            <a:srgbClr val="D1D3D4"/>
          </a:solidFill>
          <a:ln w="14907" cap="flat">
            <a:noFill/>
            <a:prstDash val="solid"/>
            <a:miter/>
          </a:ln>
        </p:spPr>
        <p:txBody>
          <a:bodyPr rtlCol="0" anchor="ctr"/>
          <a:lstStyle/>
          <a:p>
            <a:endParaRPr lang="zh-CN" altLang="en-US">
              <a:latin typeface="字魂105号-简雅黑" panose="00000500000000000000" pitchFamily="2" charset="-122"/>
              <a:ea typeface="字魂105号-简雅黑" panose="00000500000000000000" pitchFamily="2" charset="-122"/>
            </a:endParaRPr>
          </a:p>
        </p:txBody>
      </p:sp>
      <p:sp>
        <p:nvSpPr>
          <p:cNvPr id="71" name="任意多边形: 形状 70">
            <a:extLst>
              <a:ext uri="{FF2B5EF4-FFF2-40B4-BE49-F238E27FC236}">
                <a16:creationId xmlns:a16="http://schemas.microsoft.com/office/drawing/2014/main" id="{3A177756-F129-407A-974E-9129A84CD9E3}"/>
              </a:ext>
            </a:extLst>
          </p:cNvPr>
          <p:cNvSpPr/>
          <p:nvPr userDrawn="1"/>
        </p:nvSpPr>
        <p:spPr>
          <a:xfrm>
            <a:off x="1829884" y="4289211"/>
            <a:ext cx="854163" cy="830997"/>
          </a:xfrm>
          <a:custGeom>
            <a:avLst/>
            <a:gdLst>
              <a:gd name="connsiteX0" fmla="*/ 0 w 854163"/>
              <a:gd name="connsiteY0" fmla="*/ 0 h 564070"/>
              <a:gd name="connsiteX1" fmla="*/ 854164 w 854163"/>
              <a:gd name="connsiteY1" fmla="*/ 0 h 564070"/>
              <a:gd name="connsiteX2" fmla="*/ 854164 w 854163"/>
              <a:gd name="connsiteY2" fmla="*/ 564071 h 564070"/>
              <a:gd name="connsiteX3" fmla="*/ 0 w 854163"/>
              <a:gd name="connsiteY3" fmla="*/ 564071 h 564070"/>
            </a:gdLst>
            <a:ahLst/>
            <a:cxnLst>
              <a:cxn ang="0">
                <a:pos x="connsiteX0" y="connsiteY0"/>
              </a:cxn>
              <a:cxn ang="0">
                <a:pos x="connsiteX1" y="connsiteY1"/>
              </a:cxn>
              <a:cxn ang="0">
                <a:pos x="connsiteX2" y="connsiteY2"/>
              </a:cxn>
              <a:cxn ang="0">
                <a:pos x="connsiteX3" y="connsiteY3"/>
              </a:cxn>
            </a:cxnLst>
            <a:rect l="l" t="t" r="r" b="b"/>
            <a:pathLst>
              <a:path w="854163" h="564070">
                <a:moveTo>
                  <a:pt x="0" y="0"/>
                </a:moveTo>
                <a:lnTo>
                  <a:pt x="854164" y="0"/>
                </a:lnTo>
                <a:lnTo>
                  <a:pt x="854164" y="564071"/>
                </a:lnTo>
                <a:lnTo>
                  <a:pt x="0" y="564071"/>
                </a:lnTo>
                <a:close/>
              </a:path>
            </a:pathLst>
          </a:custGeom>
          <a:solidFill>
            <a:srgbClr val="FFFFFF"/>
          </a:solidFill>
          <a:ln w="19050" cap="flat">
            <a:solidFill>
              <a:schemeClr val="bg1">
                <a:lumMod val="8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latin typeface="字魂105号-简雅黑" panose="00000500000000000000" pitchFamily="2" charset="-122"/>
              <a:ea typeface="字魂105号-简雅黑" panose="00000500000000000000" pitchFamily="2" charset="-122"/>
            </a:endParaRPr>
          </a:p>
        </p:txBody>
      </p:sp>
      <p:sp>
        <p:nvSpPr>
          <p:cNvPr id="72" name="任意多边形: 形状 71">
            <a:extLst>
              <a:ext uri="{FF2B5EF4-FFF2-40B4-BE49-F238E27FC236}">
                <a16:creationId xmlns:a16="http://schemas.microsoft.com/office/drawing/2014/main" id="{EF1B68FE-FC08-48BD-B145-968176BA360E}"/>
              </a:ext>
            </a:extLst>
          </p:cNvPr>
          <p:cNvSpPr/>
          <p:nvPr userDrawn="1"/>
        </p:nvSpPr>
        <p:spPr>
          <a:xfrm>
            <a:off x="2973843" y="3577807"/>
            <a:ext cx="854163" cy="1542401"/>
          </a:xfrm>
          <a:custGeom>
            <a:avLst/>
            <a:gdLst>
              <a:gd name="connsiteX0" fmla="*/ 0 w 854163"/>
              <a:gd name="connsiteY0" fmla="*/ 0 h 1046962"/>
              <a:gd name="connsiteX1" fmla="*/ 854164 w 854163"/>
              <a:gd name="connsiteY1" fmla="*/ 0 h 1046962"/>
              <a:gd name="connsiteX2" fmla="*/ 854164 w 854163"/>
              <a:gd name="connsiteY2" fmla="*/ 1046963 h 1046962"/>
              <a:gd name="connsiteX3" fmla="*/ 0 w 854163"/>
              <a:gd name="connsiteY3" fmla="*/ 1046963 h 1046962"/>
            </a:gdLst>
            <a:ahLst/>
            <a:cxnLst>
              <a:cxn ang="0">
                <a:pos x="connsiteX0" y="connsiteY0"/>
              </a:cxn>
              <a:cxn ang="0">
                <a:pos x="connsiteX1" y="connsiteY1"/>
              </a:cxn>
              <a:cxn ang="0">
                <a:pos x="connsiteX2" y="connsiteY2"/>
              </a:cxn>
              <a:cxn ang="0">
                <a:pos x="connsiteX3" y="connsiteY3"/>
              </a:cxn>
            </a:cxnLst>
            <a:rect l="l" t="t" r="r" b="b"/>
            <a:pathLst>
              <a:path w="854163" h="1046962">
                <a:moveTo>
                  <a:pt x="0" y="0"/>
                </a:moveTo>
                <a:lnTo>
                  <a:pt x="854164" y="0"/>
                </a:lnTo>
                <a:lnTo>
                  <a:pt x="854164" y="1046963"/>
                </a:lnTo>
                <a:lnTo>
                  <a:pt x="0" y="1046963"/>
                </a:lnTo>
                <a:close/>
              </a:path>
            </a:pathLst>
          </a:custGeom>
          <a:solidFill>
            <a:srgbClr val="FFFFFF"/>
          </a:solidFill>
          <a:ln w="19050" cap="flat">
            <a:solidFill>
              <a:schemeClr val="bg1">
                <a:lumMod val="8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latin typeface="字魂105号-简雅黑" panose="00000500000000000000" pitchFamily="2" charset="-122"/>
              <a:ea typeface="字魂105号-简雅黑" panose="00000500000000000000" pitchFamily="2" charset="-122"/>
            </a:endParaRPr>
          </a:p>
        </p:txBody>
      </p:sp>
      <p:sp>
        <p:nvSpPr>
          <p:cNvPr id="73" name="任意多边形: 形状 72">
            <a:extLst>
              <a:ext uri="{FF2B5EF4-FFF2-40B4-BE49-F238E27FC236}">
                <a16:creationId xmlns:a16="http://schemas.microsoft.com/office/drawing/2014/main" id="{4A3DCD07-7176-46DD-BF46-D469BC102AA3}"/>
              </a:ext>
            </a:extLst>
          </p:cNvPr>
          <p:cNvSpPr/>
          <p:nvPr userDrawn="1"/>
        </p:nvSpPr>
        <p:spPr>
          <a:xfrm>
            <a:off x="4117801" y="3029525"/>
            <a:ext cx="854163" cy="2090683"/>
          </a:xfrm>
          <a:custGeom>
            <a:avLst/>
            <a:gdLst>
              <a:gd name="connsiteX0" fmla="*/ 0 w 854163"/>
              <a:gd name="connsiteY0" fmla="*/ 0 h 1419129"/>
              <a:gd name="connsiteX1" fmla="*/ 854164 w 854163"/>
              <a:gd name="connsiteY1" fmla="*/ 0 h 1419129"/>
              <a:gd name="connsiteX2" fmla="*/ 854164 w 854163"/>
              <a:gd name="connsiteY2" fmla="*/ 1419130 h 1419129"/>
              <a:gd name="connsiteX3" fmla="*/ 0 w 854163"/>
              <a:gd name="connsiteY3" fmla="*/ 1419130 h 1419129"/>
            </a:gdLst>
            <a:ahLst/>
            <a:cxnLst>
              <a:cxn ang="0">
                <a:pos x="connsiteX0" y="connsiteY0"/>
              </a:cxn>
              <a:cxn ang="0">
                <a:pos x="connsiteX1" y="connsiteY1"/>
              </a:cxn>
              <a:cxn ang="0">
                <a:pos x="connsiteX2" y="connsiteY2"/>
              </a:cxn>
              <a:cxn ang="0">
                <a:pos x="connsiteX3" y="connsiteY3"/>
              </a:cxn>
            </a:cxnLst>
            <a:rect l="l" t="t" r="r" b="b"/>
            <a:pathLst>
              <a:path w="854163" h="1419129">
                <a:moveTo>
                  <a:pt x="0" y="0"/>
                </a:moveTo>
                <a:lnTo>
                  <a:pt x="854164" y="0"/>
                </a:lnTo>
                <a:lnTo>
                  <a:pt x="854164" y="1419130"/>
                </a:lnTo>
                <a:lnTo>
                  <a:pt x="0" y="1419130"/>
                </a:lnTo>
                <a:close/>
              </a:path>
            </a:pathLst>
          </a:custGeom>
          <a:solidFill>
            <a:srgbClr val="FFFFFF"/>
          </a:solidFill>
          <a:ln w="19050" cap="flat">
            <a:solidFill>
              <a:schemeClr val="bg1">
                <a:lumMod val="8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latin typeface="字魂105号-简雅黑" panose="00000500000000000000" pitchFamily="2" charset="-122"/>
              <a:ea typeface="字魂105号-简雅黑" panose="00000500000000000000" pitchFamily="2" charset="-122"/>
            </a:endParaRPr>
          </a:p>
        </p:txBody>
      </p:sp>
      <p:sp>
        <p:nvSpPr>
          <p:cNvPr id="115" name="任意多边形: 形状 114">
            <a:extLst>
              <a:ext uri="{FF2B5EF4-FFF2-40B4-BE49-F238E27FC236}">
                <a16:creationId xmlns:a16="http://schemas.microsoft.com/office/drawing/2014/main" id="{11C12956-DB20-4E15-86F6-2A0918B1B5FC}"/>
              </a:ext>
            </a:extLst>
          </p:cNvPr>
          <p:cNvSpPr/>
          <p:nvPr userDrawn="1"/>
        </p:nvSpPr>
        <p:spPr>
          <a:xfrm>
            <a:off x="5248297" y="2592260"/>
            <a:ext cx="854163" cy="2527947"/>
          </a:xfrm>
          <a:custGeom>
            <a:avLst/>
            <a:gdLst>
              <a:gd name="connsiteX0" fmla="*/ 0 w 854163"/>
              <a:gd name="connsiteY0" fmla="*/ 0 h 1419129"/>
              <a:gd name="connsiteX1" fmla="*/ 854164 w 854163"/>
              <a:gd name="connsiteY1" fmla="*/ 0 h 1419129"/>
              <a:gd name="connsiteX2" fmla="*/ 854164 w 854163"/>
              <a:gd name="connsiteY2" fmla="*/ 1419130 h 1419129"/>
              <a:gd name="connsiteX3" fmla="*/ 0 w 854163"/>
              <a:gd name="connsiteY3" fmla="*/ 1419130 h 1419129"/>
            </a:gdLst>
            <a:ahLst/>
            <a:cxnLst>
              <a:cxn ang="0">
                <a:pos x="connsiteX0" y="connsiteY0"/>
              </a:cxn>
              <a:cxn ang="0">
                <a:pos x="connsiteX1" y="connsiteY1"/>
              </a:cxn>
              <a:cxn ang="0">
                <a:pos x="connsiteX2" y="connsiteY2"/>
              </a:cxn>
              <a:cxn ang="0">
                <a:pos x="connsiteX3" y="connsiteY3"/>
              </a:cxn>
            </a:cxnLst>
            <a:rect l="l" t="t" r="r" b="b"/>
            <a:pathLst>
              <a:path w="854163" h="1419129">
                <a:moveTo>
                  <a:pt x="0" y="0"/>
                </a:moveTo>
                <a:lnTo>
                  <a:pt x="854164" y="0"/>
                </a:lnTo>
                <a:lnTo>
                  <a:pt x="854164" y="1419130"/>
                </a:lnTo>
                <a:lnTo>
                  <a:pt x="0" y="1419130"/>
                </a:lnTo>
                <a:close/>
              </a:path>
            </a:pathLst>
          </a:custGeom>
          <a:solidFill>
            <a:srgbClr val="FFFFFF"/>
          </a:solidFill>
          <a:ln w="19050" cap="flat">
            <a:solidFill>
              <a:schemeClr val="tx1">
                <a:lumMod val="75000"/>
                <a:lumOff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latin typeface="字魂105号-简雅黑" panose="00000500000000000000" pitchFamily="2" charset="-122"/>
              <a:ea typeface="字魂105号-简雅黑" panose="00000500000000000000" pitchFamily="2" charset="-122"/>
            </a:endParaRPr>
          </a:p>
        </p:txBody>
      </p:sp>
      <p:sp>
        <p:nvSpPr>
          <p:cNvPr id="116" name="文本框 115">
            <a:extLst>
              <a:ext uri="{FF2B5EF4-FFF2-40B4-BE49-F238E27FC236}">
                <a16:creationId xmlns:a16="http://schemas.microsoft.com/office/drawing/2014/main" id="{CDF75151-9C7C-477D-BC08-CE01A11020F4}"/>
              </a:ext>
            </a:extLst>
          </p:cNvPr>
          <p:cNvSpPr txBox="1"/>
          <p:nvPr userDrawn="1"/>
        </p:nvSpPr>
        <p:spPr>
          <a:xfrm>
            <a:off x="1822422" y="4326026"/>
            <a:ext cx="1013142" cy="830997"/>
          </a:xfrm>
          <a:prstGeom prst="rect">
            <a:avLst/>
          </a:prstGeom>
          <a:noFill/>
          <a:ln>
            <a:noFill/>
          </a:ln>
        </p:spPr>
        <p:txBody>
          <a:bodyPr wrap="square" rtlCol="0">
            <a:spAutoFit/>
          </a:bodyPr>
          <a:lstStyle/>
          <a:p>
            <a:pPr algn="ctr"/>
            <a:r>
              <a:rPr lang="en-US" altLang="zh-CN" sz="4800" b="1" dirty="0">
                <a:solidFill>
                  <a:schemeClr val="bg1">
                    <a:lumMod val="85000"/>
                  </a:schemeClr>
                </a:solidFill>
                <a:latin typeface="字魂105号-简雅黑" panose="00000500000000000000" pitchFamily="2" charset="-122"/>
                <a:ea typeface="字魂105号-简雅黑" panose="00000500000000000000" pitchFamily="2" charset="-122"/>
              </a:rPr>
              <a:t>01</a:t>
            </a:r>
            <a:endParaRPr lang="zh-CN" altLang="en-US" sz="4800" b="1" dirty="0">
              <a:solidFill>
                <a:schemeClr val="bg1">
                  <a:lumMod val="85000"/>
                </a:schemeClr>
              </a:solidFill>
              <a:latin typeface="字魂105号-简雅黑" panose="00000500000000000000" pitchFamily="2" charset="-122"/>
              <a:ea typeface="字魂105号-简雅黑" panose="00000500000000000000" pitchFamily="2" charset="-122"/>
            </a:endParaRPr>
          </a:p>
        </p:txBody>
      </p:sp>
      <p:sp>
        <p:nvSpPr>
          <p:cNvPr id="117" name="文本框 116">
            <a:extLst>
              <a:ext uri="{FF2B5EF4-FFF2-40B4-BE49-F238E27FC236}">
                <a16:creationId xmlns:a16="http://schemas.microsoft.com/office/drawing/2014/main" id="{C3A59193-F8A9-4051-827E-43619F4B0056}"/>
              </a:ext>
            </a:extLst>
          </p:cNvPr>
          <p:cNvSpPr txBox="1"/>
          <p:nvPr userDrawn="1"/>
        </p:nvSpPr>
        <p:spPr>
          <a:xfrm>
            <a:off x="2921887" y="4325883"/>
            <a:ext cx="991845" cy="830997"/>
          </a:xfrm>
          <a:prstGeom prst="rect">
            <a:avLst/>
          </a:prstGeom>
          <a:noFill/>
        </p:spPr>
        <p:txBody>
          <a:bodyPr wrap="square" rtlCol="0">
            <a:spAutoFit/>
          </a:bodyPr>
          <a:lstStyle/>
          <a:p>
            <a:pPr algn="ctr"/>
            <a:r>
              <a:rPr lang="en-US" altLang="zh-CN" sz="4800" b="1" dirty="0">
                <a:solidFill>
                  <a:schemeClr val="bg1">
                    <a:lumMod val="85000"/>
                  </a:schemeClr>
                </a:solidFill>
                <a:latin typeface="字魂105号-简雅黑" panose="00000500000000000000" pitchFamily="2" charset="-122"/>
                <a:ea typeface="字魂105号-简雅黑" panose="00000500000000000000" pitchFamily="2" charset="-122"/>
              </a:rPr>
              <a:t>02</a:t>
            </a:r>
            <a:endParaRPr lang="zh-CN" altLang="en-US" sz="4800" b="1" dirty="0">
              <a:solidFill>
                <a:schemeClr val="bg1">
                  <a:lumMod val="85000"/>
                </a:schemeClr>
              </a:solidFill>
              <a:latin typeface="字魂105号-简雅黑" panose="00000500000000000000" pitchFamily="2" charset="-122"/>
              <a:ea typeface="字魂105号-简雅黑" panose="00000500000000000000" pitchFamily="2" charset="-122"/>
            </a:endParaRPr>
          </a:p>
        </p:txBody>
      </p:sp>
      <p:sp>
        <p:nvSpPr>
          <p:cNvPr id="118" name="文本框 117">
            <a:extLst>
              <a:ext uri="{FF2B5EF4-FFF2-40B4-BE49-F238E27FC236}">
                <a16:creationId xmlns:a16="http://schemas.microsoft.com/office/drawing/2014/main" id="{E61DA290-E398-4020-AB6D-3E79464D274E}"/>
              </a:ext>
            </a:extLst>
          </p:cNvPr>
          <p:cNvSpPr txBox="1"/>
          <p:nvPr userDrawn="1"/>
        </p:nvSpPr>
        <p:spPr>
          <a:xfrm>
            <a:off x="4042724" y="4325883"/>
            <a:ext cx="1039861" cy="830997"/>
          </a:xfrm>
          <a:prstGeom prst="rect">
            <a:avLst/>
          </a:prstGeom>
          <a:noFill/>
        </p:spPr>
        <p:txBody>
          <a:bodyPr wrap="square" rtlCol="0">
            <a:spAutoFit/>
          </a:bodyPr>
          <a:lstStyle/>
          <a:p>
            <a:pPr algn="ctr"/>
            <a:r>
              <a:rPr lang="en-US" altLang="zh-CN" sz="4800" b="1" dirty="0">
                <a:solidFill>
                  <a:schemeClr val="bg1">
                    <a:lumMod val="85000"/>
                  </a:schemeClr>
                </a:solidFill>
                <a:latin typeface="字魂105号-简雅黑" panose="00000500000000000000" pitchFamily="2" charset="-122"/>
                <a:ea typeface="字魂105号-简雅黑" panose="00000500000000000000" pitchFamily="2" charset="-122"/>
              </a:rPr>
              <a:t>03</a:t>
            </a:r>
            <a:endParaRPr lang="zh-CN" altLang="en-US" sz="4800" b="1" dirty="0">
              <a:solidFill>
                <a:schemeClr val="bg1">
                  <a:lumMod val="85000"/>
                </a:schemeClr>
              </a:solidFill>
              <a:latin typeface="字魂105号-简雅黑" panose="00000500000000000000" pitchFamily="2" charset="-122"/>
              <a:ea typeface="字魂105号-简雅黑" panose="00000500000000000000" pitchFamily="2" charset="-122"/>
            </a:endParaRPr>
          </a:p>
        </p:txBody>
      </p:sp>
      <p:sp>
        <p:nvSpPr>
          <p:cNvPr id="119" name="文本框 118">
            <a:extLst>
              <a:ext uri="{FF2B5EF4-FFF2-40B4-BE49-F238E27FC236}">
                <a16:creationId xmlns:a16="http://schemas.microsoft.com/office/drawing/2014/main" id="{EC291383-0BEF-4DE1-94C9-52BA042CF846}"/>
              </a:ext>
            </a:extLst>
          </p:cNvPr>
          <p:cNvSpPr txBox="1"/>
          <p:nvPr userDrawn="1"/>
        </p:nvSpPr>
        <p:spPr>
          <a:xfrm>
            <a:off x="5212208" y="4325883"/>
            <a:ext cx="991845" cy="830997"/>
          </a:xfrm>
          <a:prstGeom prst="rect">
            <a:avLst/>
          </a:prstGeom>
          <a:noFill/>
        </p:spPr>
        <p:txBody>
          <a:bodyPr wrap="square" rtlCol="0">
            <a:spAutoFit/>
          </a:bodyPr>
          <a:lstStyle/>
          <a:p>
            <a:pPr algn="ctr"/>
            <a:r>
              <a:rPr lang="en-US" altLang="zh-CN" sz="4800" b="1" dirty="0">
                <a:solidFill>
                  <a:schemeClr val="tx1">
                    <a:lumMod val="75000"/>
                    <a:lumOff val="25000"/>
                  </a:schemeClr>
                </a:solidFill>
                <a:latin typeface="字魂105号-简雅黑" panose="00000500000000000000" pitchFamily="2" charset="-122"/>
                <a:ea typeface="字魂105号-简雅黑" panose="00000500000000000000" pitchFamily="2" charset="-122"/>
              </a:rPr>
              <a:t>04</a:t>
            </a:r>
            <a:endParaRPr lang="zh-CN" altLang="en-US" sz="4800" b="1"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
        <p:nvSpPr>
          <p:cNvPr id="98" name="任意多边形: 形状 97">
            <a:extLst>
              <a:ext uri="{FF2B5EF4-FFF2-40B4-BE49-F238E27FC236}">
                <a16:creationId xmlns:a16="http://schemas.microsoft.com/office/drawing/2014/main" id="{072DED03-20F6-4B3E-A2B7-9AAABD457C67}"/>
              </a:ext>
            </a:extLst>
          </p:cNvPr>
          <p:cNvSpPr/>
          <p:nvPr userDrawn="1"/>
        </p:nvSpPr>
        <p:spPr>
          <a:xfrm>
            <a:off x="5924876" y="0"/>
            <a:ext cx="6267124" cy="654173"/>
          </a:xfrm>
          <a:custGeom>
            <a:avLst/>
            <a:gdLst>
              <a:gd name="connsiteX0" fmla="*/ 0 w 6267124"/>
              <a:gd name="connsiteY0" fmla="*/ 0 h 654173"/>
              <a:gd name="connsiteX1" fmla="*/ 6267124 w 6267124"/>
              <a:gd name="connsiteY1" fmla="*/ 0 h 654173"/>
              <a:gd name="connsiteX2" fmla="*/ 6267124 w 6267124"/>
              <a:gd name="connsiteY2" fmla="*/ 537029 h 654173"/>
              <a:gd name="connsiteX3" fmla="*/ 4133524 w 6267124"/>
              <a:gd name="connsiteY3" fmla="*/ 188686 h 654173"/>
              <a:gd name="connsiteX4" fmla="*/ 1985410 w 6267124"/>
              <a:gd name="connsiteY4" fmla="*/ 638629 h 654173"/>
              <a:gd name="connsiteX5" fmla="*/ 94405 w 6267124"/>
              <a:gd name="connsiteY5" fmla="*/ 42779 h 65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7124" h="654173">
                <a:moveTo>
                  <a:pt x="0" y="0"/>
                </a:moveTo>
                <a:lnTo>
                  <a:pt x="6267124" y="0"/>
                </a:lnTo>
                <a:lnTo>
                  <a:pt x="6267124" y="537029"/>
                </a:lnTo>
                <a:cubicBezTo>
                  <a:pt x="5858305" y="563638"/>
                  <a:pt x="4847143" y="171753"/>
                  <a:pt x="4133524" y="188686"/>
                </a:cubicBezTo>
                <a:cubicBezTo>
                  <a:pt x="3419905" y="205619"/>
                  <a:pt x="2788534" y="752324"/>
                  <a:pt x="1985410" y="638629"/>
                </a:cubicBezTo>
                <a:cubicBezTo>
                  <a:pt x="1533653" y="574676"/>
                  <a:pt x="709145" y="310187"/>
                  <a:pt x="94405" y="42779"/>
                </a:cubicBezTo>
                <a:close/>
              </a:path>
            </a:pathLst>
          </a:cu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1" name="任意多边形: 形状 100">
            <a:extLst>
              <a:ext uri="{FF2B5EF4-FFF2-40B4-BE49-F238E27FC236}">
                <a16:creationId xmlns:a16="http://schemas.microsoft.com/office/drawing/2014/main" id="{06E38490-17A8-4D2C-B2D2-2538B4640F7B}"/>
              </a:ext>
            </a:extLst>
          </p:cNvPr>
          <p:cNvSpPr/>
          <p:nvPr userDrawn="1"/>
        </p:nvSpPr>
        <p:spPr>
          <a:xfrm>
            <a:off x="1" y="5280848"/>
            <a:ext cx="3790665" cy="1577153"/>
          </a:xfrm>
          <a:custGeom>
            <a:avLst/>
            <a:gdLst>
              <a:gd name="connsiteX0" fmla="*/ 0 w 5034161"/>
              <a:gd name="connsiteY0" fmla="*/ 0 h 3452301"/>
              <a:gd name="connsiteX1" fmla="*/ 113506 w 5034161"/>
              <a:gd name="connsiteY1" fmla="*/ 4705 h 3452301"/>
              <a:gd name="connsiteX2" fmla="*/ 682171 w 5034161"/>
              <a:gd name="connsiteY2" fmla="*/ 135787 h 3452301"/>
              <a:gd name="connsiteX3" fmla="*/ 1828800 w 5034161"/>
              <a:gd name="connsiteY3" fmla="*/ 1993615 h 3452301"/>
              <a:gd name="connsiteX4" fmla="*/ 2670629 w 5034161"/>
              <a:gd name="connsiteY4" fmla="*/ 2501615 h 3452301"/>
              <a:gd name="connsiteX5" fmla="*/ 4049486 w 5034161"/>
              <a:gd name="connsiteY5" fmla="*/ 2704815 h 3452301"/>
              <a:gd name="connsiteX6" fmla="*/ 4997422 w 5034161"/>
              <a:gd name="connsiteY6" fmla="*/ 3412543 h 3452301"/>
              <a:gd name="connsiteX7" fmla="*/ 5034161 w 5034161"/>
              <a:gd name="connsiteY7" fmla="*/ 3452301 h 3452301"/>
              <a:gd name="connsiteX8" fmla="*/ 0 w 5034161"/>
              <a:gd name="connsiteY8" fmla="*/ 3452301 h 345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4161" h="3452301">
                <a:moveTo>
                  <a:pt x="0" y="0"/>
                </a:moveTo>
                <a:lnTo>
                  <a:pt x="113506" y="4705"/>
                </a:lnTo>
                <a:cubicBezTo>
                  <a:pt x="335038" y="19824"/>
                  <a:pt x="534004" y="58982"/>
                  <a:pt x="682171" y="135787"/>
                </a:cubicBezTo>
                <a:cubicBezTo>
                  <a:pt x="1274838" y="443006"/>
                  <a:pt x="1497390" y="1599310"/>
                  <a:pt x="1828800" y="1993615"/>
                </a:cubicBezTo>
                <a:cubicBezTo>
                  <a:pt x="2160210" y="2387920"/>
                  <a:pt x="2300515" y="2383082"/>
                  <a:pt x="2670629" y="2501615"/>
                </a:cubicBezTo>
                <a:cubicBezTo>
                  <a:pt x="3040743" y="2620148"/>
                  <a:pt x="3645505" y="2535482"/>
                  <a:pt x="4049486" y="2704815"/>
                </a:cubicBezTo>
                <a:cubicBezTo>
                  <a:pt x="4402970" y="2852982"/>
                  <a:pt x="4754600" y="3158576"/>
                  <a:pt x="4997422" y="3412543"/>
                </a:cubicBezTo>
                <a:lnTo>
                  <a:pt x="5034161" y="3452301"/>
                </a:lnTo>
                <a:lnTo>
                  <a:pt x="0" y="3452301"/>
                </a:lnTo>
                <a:close/>
              </a:path>
            </a:pathLst>
          </a:cu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758200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35" name="任意多边形: 形状 34">
            <a:extLst>
              <a:ext uri="{FF2B5EF4-FFF2-40B4-BE49-F238E27FC236}">
                <a16:creationId xmlns:a16="http://schemas.microsoft.com/office/drawing/2014/main" id="{A8281C95-68C3-4BED-931F-2858F5FEAC16}"/>
              </a:ext>
            </a:extLst>
          </p:cNvPr>
          <p:cNvSpPr/>
          <p:nvPr userDrawn="1"/>
        </p:nvSpPr>
        <p:spPr>
          <a:xfrm>
            <a:off x="1" y="4996367"/>
            <a:ext cx="9380809" cy="1473287"/>
          </a:xfrm>
          <a:custGeom>
            <a:avLst/>
            <a:gdLst>
              <a:gd name="connsiteX0" fmla="*/ 5462216 w 9380809"/>
              <a:gd name="connsiteY0" fmla="*/ 261 h 1473287"/>
              <a:gd name="connsiteX1" fmla="*/ 5829300 w 9380809"/>
              <a:gd name="connsiteY1" fmla="*/ 44537 h 1473287"/>
              <a:gd name="connsiteX2" fmla="*/ 9215124 w 9380809"/>
              <a:gd name="connsiteY2" fmla="*/ 1382107 h 1473287"/>
              <a:gd name="connsiteX3" fmla="*/ 9380809 w 9380809"/>
              <a:gd name="connsiteY3" fmla="*/ 1473287 h 1473287"/>
              <a:gd name="connsiteX4" fmla="*/ 0 w 9380809"/>
              <a:gd name="connsiteY4" fmla="*/ 1473287 h 1473287"/>
              <a:gd name="connsiteX5" fmla="*/ 0 w 9380809"/>
              <a:gd name="connsiteY5" fmla="*/ 201062 h 1473287"/>
              <a:gd name="connsiteX6" fmla="*/ 185142 w 9380809"/>
              <a:gd name="connsiteY6" fmla="*/ 206909 h 1473287"/>
              <a:gd name="connsiteX7" fmla="*/ 3505200 w 9380809"/>
              <a:gd name="connsiteY7" fmla="*/ 577937 h 1473287"/>
              <a:gd name="connsiteX8" fmla="*/ 5462216 w 9380809"/>
              <a:gd name="connsiteY8" fmla="*/ 261 h 147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80809" h="1473287">
                <a:moveTo>
                  <a:pt x="5462216" y="261"/>
                </a:moveTo>
                <a:cubicBezTo>
                  <a:pt x="5572770" y="2270"/>
                  <a:pt x="5693966" y="15962"/>
                  <a:pt x="5829300" y="44537"/>
                </a:cubicBezTo>
                <a:cubicBezTo>
                  <a:pt x="6573639" y="201700"/>
                  <a:pt x="8227393" y="860091"/>
                  <a:pt x="9215124" y="1382107"/>
                </a:cubicBezTo>
                <a:lnTo>
                  <a:pt x="9380809" y="1473287"/>
                </a:lnTo>
                <a:lnTo>
                  <a:pt x="0" y="1473287"/>
                </a:lnTo>
                <a:lnTo>
                  <a:pt x="0" y="201062"/>
                </a:lnTo>
                <a:lnTo>
                  <a:pt x="185142" y="206909"/>
                </a:lnTo>
                <a:cubicBezTo>
                  <a:pt x="1161455" y="261826"/>
                  <a:pt x="2707482" y="606512"/>
                  <a:pt x="3505200" y="577937"/>
                </a:cubicBezTo>
                <a:cubicBezTo>
                  <a:pt x="4435872" y="544600"/>
                  <a:pt x="4688334" y="-13804"/>
                  <a:pt x="5462216" y="261"/>
                </a:cubicBezTo>
                <a:close/>
              </a:path>
            </a:pathLst>
          </a:custGeom>
          <a:solidFill>
            <a:schemeClr val="accent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矩形: 圆角 28">
            <a:extLst>
              <a:ext uri="{FF2B5EF4-FFF2-40B4-BE49-F238E27FC236}">
                <a16:creationId xmlns:a16="http://schemas.microsoft.com/office/drawing/2014/main" id="{7E5FAF5C-6413-47FA-BB43-679C81F4AB2F}"/>
              </a:ext>
            </a:extLst>
          </p:cNvPr>
          <p:cNvSpPr/>
          <p:nvPr userDrawn="1"/>
        </p:nvSpPr>
        <p:spPr>
          <a:xfrm>
            <a:off x="0" y="0"/>
            <a:ext cx="12192000" cy="6858000"/>
          </a:xfrm>
          <a:prstGeom prst="roundRect">
            <a:avLst>
              <a:gd name="adj" fmla="val 0"/>
            </a:avLst>
          </a:prstGeom>
          <a:solidFill>
            <a:schemeClr val="accent1">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0" name="任意多边形: 形状 29">
            <a:extLst>
              <a:ext uri="{FF2B5EF4-FFF2-40B4-BE49-F238E27FC236}">
                <a16:creationId xmlns:a16="http://schemas.microsoft.com/office/drawing/2014/main" id="{86376A8C-ED3F-4B00-A120-0199A958DF42}"/>
              </a:ext>
            </a:extLst>
          </p:cNvPr>
          <p:cNvSpPr/>
          <p:nvPr userDrawn="1"/>
        </p:nvSpPr>
        <p:spPr>
          <a:xfrm>
            <a:off x="1" y="5384713"/>
            <a:ext cx="9380809" cy="1473287"/>
          </a:xfrm>
          <a:custGeom>
            <a:avLst/>
            <a:gdLst>
              <a:gd name="connsiteX0" fmla="*/ 5462216 w 9380809"/>
              <a:gd name="connsiteY0" fmla="*/ 261 h 1473287"/>
              <a:gd name="connsiteX1" fmla="*/ 5829300 w 9380809"/>
              <a:gd name="connsiteY1" fmla="*/ 44537 h 1473287"/>
              <a:gd name="connsiteX2" fmla="*/ 9215124 w 9380809"/>
              <a:gd name="connsiteY2" fmla="*/ 1382107 h 1473287"/>
              <a:gd name="connsiteX3" fmla="*/ 9380809 w 9380809"/>
              <a:gd name="connsiteY3" fmla="*/ 1473287 h 1473287"/>
              <a:gd name="connsiteX4" fmla="*/ 0 w 9380809"/>
              <a:gd name="connsiteY4" fmla="*/ 1473287 h 1473287"/>
              <a:gd name="connsiteX5" fmla="*/ 0 w 9380809"/>
              <a:gd name="connsiteY5" fmla="*/ 201062 h 1473287"/>
              <a:gd name="connsiteX6" fmla="*/ 185142 w 9380809"/>
              <a:gd name="connsiteY6" fmla="*/ 206909 h 1473287"/>
              <a:gd name="connsiteX7" fmla="*/ 3505200 w 9380809"/>
              <a:gd name="connsiteY7" fmla="*/ 577937 h 1473287"/>
              <a:gd name="connsiteX8" fmla="*/ 5462216 w 9380809"/>
              <a:gd name="connsiteY8" fmla="*/ 261 h 147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80809" h="1473287">
                <a:moveTo>
                  <a:pt x="5462216" y="261"/>
                </a:moveTo>
                <a:cubicBezTo>
                  <a:pt x="5572770" y="2270"/>
                  <a:pt x="5693966" y="15962"/>
                  <a:pt x="5829300" y="44537"/>
                </a:cubicBezTo>
                <a:cubicBezTo>
                  <a:pt x="6573639" y="201700"/>
                  <a:pt x="8227393" y="860091"/>
                  <a:pt x="9215124" y="1382107"/>
                </a:cubicBezTo>
                <a:lnTo>
                  <a:pt x="9380809" y="1473287"/>
                </a:lnTo>
                <a:lnTo>
                  <a:pt x="0" y="1473287"/>
                </a:lnTo>
                <a:lnTo>
                  <a:pt x="0" y="201062"/>
                </a:lnTo>
                <a:lnTo>
                  <a:pt x="185142" y="206909"/>
                </a:lnTo>
                <a:cubicBezTo>
                  <a:pt x="1161455" y="261826"/>
                  <a:pt x="2707482" y="606512"/>
                  <a:pt x="3505200" y="577937"/>
                </a:cubicBezTo>
                <a:cubicBezTo>
                  <a:pt x="4435872" y="544600"/>
                  <a:pt x="4688334" y="-13804"/>
                  <a:pt x="5462216" y="261"/>
                </a:cubicBezTo>
                <a:close/>
              </a:path>
            </a:pathLst>
          </a:cu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a:extLst>
              <a:ext uri="{FF2B5EF4-FFF2-40B4-BE49-F238E27FC236}">
                <a16:creationId xmlns:a16="http://schemas.microsoft.com/office/drawing/2014/main" id="{4BF847D6-82C1-4ACA-92D1-61CA98852EF0}"/>
              </a:ext>
            </a:extLst>
          </p:cNvPr>
          <p:cNvSpPr/>
          <p:nvPr userDrawn="1"/>
        </p:nvSpPr>
        <p:spPr>
          <a:xfrm>
            <a:off x="0" y="3670704"/>
            <a:ext cx="12192000" cy="3187297"/>
          </a:xfrm>
          <a:custGeom>
            <a:avLst/>
            <a:gdLst>
              <a:gd name="connsiteX0" fmla="*/ 1813322 w 12192000"/>
              <a:gd name="connsiteY0" fmla="*/ 552 h 4634613"/>
              <a:gd name="connsiteX1" fmla="*/ 2857500 w 12192000"/>
              <a:gd name="connsiteY1" fmla="*/ 157863 h 4634613"/>
              <a:gd name="connsiteX2" fmla="*/ 5848350 w 12192000"/>
              <a:gd name="connsiteY2" fmla="*/ 3148713 h 4634613"/>
              <a:gd name="connsiteX3" fmla="*/ 8496300 w 12192000"/>
              <a:gd name="connsiteY3" fmla="*/ 1167513 h 4634613"/>
              <a:gd name="connsiteX4" fmla="*/ 11582400 w 12192000"/>
              <a:gd name="connsiteY4" fmla="*/ 2958213 h 4634613"/>
              <a:gd name="connsiteX5" fmla="*/ 12143184 w 12192000"/>
              <a:gd name="connsiteY5" fmla="*/ 3020870 h 4634613"/>
              <a:gd name="connsiteX6" fmla="*/ 12192000 w 12192000"/>
              <a:gd name="connsiteY6" fmla="*/ 3014961 h 4634613"/>
              <a:gd name="connsiteX7" fmla="*/ 12192000 w 12192000"/>
              <a:gd name="connsiteY7" fmla="*/ 4634613 h 4634613"/>
              <a:gd name="connsiteX8" fmla="*/ 0 w 12192000"/>
              <a:gd name="connsiteY8" fmla="*/ 4634613 h 4634613"/>
              <a:gd name="connsiteX9" fmla="*/ 0 w 12192000"/>
              <a:gd name="connsiteY9" fmla="*/ 210297 h 4634613"/>
              <a:gd name="connsiteX10" fmla="*/ 38324 w 12192000"/>
              <a:gd name="connsiteY10" fmla="*/ 201302 h 4634613"/>
              <a:gd name="connsiteX11" fmla="*/ 1813322 w 12192000"/>
              <a:gd name="connsiteY11" fmla="*/ 552 h 463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634613">
                <a:moveTo>
                  <a:pt x="1813322" y="552"/>
                </a:moveTo>
                <a:cubicBezTo>
                  <a:pt x="2198093" y="6059"/>
                  <a:pt x="2558257" y="53088"/>
                  <a:pt x="2857500" y="157863"/>
                </a:cubicBezTo>
                <a:cubicBezTo>
                  <a:pt x="4054475" y="576963"/>
                  <a:pt x="4908550" y="2980438"/>
                  <a:pt x="5848350" y="3148713"/>
                </a:cubicBezTo>
                <a:cubicBezTo>
                  <a:pt x="6788150" y="3316988"/>
                  <a:pt x="7540625" y="1199263"/>
                  <a:pt x="8496300" y="1167513"/>
                </a:cubicBezTo>
                <a:cubicBezTo>
                  <a:pt x="9451975" y="1135763"/>
                  <a:pt x="10772775" y="2710563"/>
                  <a:pt x="11582400" y="2958213"/>
                </a:cubicBezTo>
                <a:cubicBezTo>
                  <a:pt x="11784806" y="3020126"/>
                  <a:pt x="11971139" y="3034612"/>
                  <a:pt x="12143184" y="3020870"/>
                </a:cubicBezTo>
                <a:lnTo>
                  <a:pt x="12192000" y="3014961"/>
                </a:lnTo>
                <a:lnTo>
                  <a:pt x="12192000" y="4634613"/>
                </a:lnTo>
                <a:lnTo>
                  <a:pt x="0" y="4634613"/>
                </a:lnTo>
                <a:lnTo>
                  <a:pt x="0" y="210297"/>
                </a:lnTo>
                <a:lnTo>
                  <a:pt x="38324" y="201302"/>
                </a:lnTo>
                <a:cubicBezTo>
                  <a:pt x="603647" y="77459"/>
                  <a:pt x="1236167" y="-7708"/>
                  <a:pt x="1813322" y="552"/>
                </a:cubicBezTo>
                <a:close/>
              </a:path>
            </a:pathLst>
          </a:cu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任意多边形: 形状 32">
            <a:extLst>
              <a:ext uri="{FF2B5EF4-FFF2-40B4-BE49-F238E27FC236}">
                <a16:creationId xmlns:a16="http://schemas.microsoft.com/office/drawing/2014/main" id="{70B78020-0E03-4730-B444-31B8885CC6EB}"/>
              </a:ext>
            </a:extLst>
          </p:cNvPr>
          <p:cNvSpPr/>
          <p:nvPr userDrawn="1"/>
        </p:nvSpPr>
        <p:spPr>
          <a:xfrm>
            <a:off x="0" y="3374700"/>
            <a:ext cx="12192000" cy="3483299"/>
          </a:xfrm>
          <a:custGeom>
            <a:avLst/>
            <a:gdLst>
              <a:gd name="connsiteX0" fmla="*/ 0 w 12192000"/>
              <a:gd name="connsiteY0" fmla="*/ 0 h 4951952"/>
              <a:gd name="connsiteX1" fmla="*/ 120660 w 12192000"/>
              <a:gd name="connsiteY1" fmla="*/ 43036 h 4951952"/>
              <a:gd name="connsiteX2" fmla="*/ 247650 w 12192000"/>
              <a:gd name="connsiteY2" fmla="*/ 94202 h 4951952"/>
              <a:gd name="connsiteX3" fmla="*/ 1847850 w 12192000"/>
              <a:gd name="connsiteY3" fmla="*/ 2037302 h 4951952"/>
              <a:gd name="connsiteX4" fmla="*/ 3486150 w 12192000"/>
              <a:gd name="connsiteY4" fmla="*/ 2361152 h 4951952"/>
              <a:gd name="connsiteX5" fmla="*/ 5562601 w 12192000"/>
              <a:gd name="connsiteY5" fmla="*/ 4018502 h 4951952"/>
              <a:gd name="connsiteX6" fmla="*/ 8458200 w 12192000"/>
              <a:gd name="connsiteY6" fmla="*/ 2227802 h 4951952"/>
              <a:gd name="connsiteX7" fmla="*/ 10477500 w 12192000"/>
              <a:gd name="connsiteY7" fmla="*/ 4361402 h 4951952"/>
              <a:gd name="connsiteX8" fmla="*/ 12020550 w 12192000"/>
              <a:gd name="connsiteY8" fmla="*/ 4418552 h 4951952"/>
              <a:gd name="connsiteX9" fmla="*/ 12172485 w 12192000"/>
              <a:gd name="connsiteY9" fmla="*/ 4471051 h 4951952"/>
              <a:gd name="connsiteX10" fmla="*/ 12192000 w 12192000"/>
              <a:gd name="connsiteY10" fmla="*/ 4480417 h 4951952"/>
              <a:gd name="connsiteX11" fmla="*/ 12192000 w 12192000"/>
              <a:gd name="connsiteY11" fmla="*/ 4951952 h 4951952"/>
              <a:gd name="connsiteX12" fmla="*/ 0 w 12192000"/>
              <a:gd name="connsiteY12" fmla="*/ 4951952 h 4951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4951952">
                <a:moveTo>
                  <a:pt x="0" y="0"/>
                </a:moveTo>
                <a:lnTo>
                  <a:pt x="120660" y="43036"/>
                </a:lnTo>
                <a:cubicBezTo>
                  <a:pt x="165299" y="59984"/>
                  <a:pt x="207764" y="77137"/>
                  <a:pt x="247650" y="94202"/>
                </a:cubicBezTo>
                <a:cubicBezTo>
                  <a:pt x="885825" y="367252"/>
                  <a:pt x="1308100" y="1659477"/>
                  <a:pt x="1847850" y="2037302"/>
                </a:cubicBezTo>
                <a:cubicBezTo>
                  <a:pt x="2387600" y="2415127"/>
                  <a:pt x="2867025" y="2030952"/>
                  <a:pt x="3486150" y="2361152"/>
                </a:cubicBezTo>
                <a:cubicBezTo>
                  <a:pt x="4105275" y="2691352"/>
                  <a:pt x="4733926" y="4040727"/>
                  <a:pt x="5562601" y="4018502"/>
                </a:cubicBezTo>
                <a:cubicBezTo>
                  <a:pt x="6391275" y="3996277"/>
                  <a:pt x="7639050" y="2170652"/>
                  <a:pt x="8458200" y="2227802"/>
                </a:cubicBezTo>
                <a:cubicBezTo>
                  <a:pt x="9277350" y="2284952"/>
                  <a:pt x="9883775" y="3996277"/>
                  <a:pt x="10477500" y="4361402"/>
                </a:cubicBezTo>
                <a:cubicBezTo>
                  <a:pt x="11071225" y="4726527"/>
                  <a:pt x="11610975" y="4307427"/>
                  <a:pt x="12020550" y="4418552"/>
                </a:cubicBezTo>
                <a:cubicBezTo>
                  <a:pt x="12071747" y="4432443"/>
                  <a:pt x="12122547" y="4450253"/>
                  <a:pt x="12172485" y="4471051"/>
                </a:cubicBezTo>
                <a:lnTo>
                  <a:pt x="12192000" y="4480417"/>
                </a:lnTo>
                <a:lnTo>
                  <a:pt x="12192000" y="4951952"/>
                </a:lnTo>
                <a:lnTo>
                  <a:pt x="0" y="4951952"/>
                </a:lnTo>
                <a:close/>
              </a:path>
            </a:pathLst>
          </a:cu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任意多边形: 形状 33">
            <a:extLst>
              <a:ext uri="{FF2B5EF4-FFF2-40B4-BE49-F238E27FC236}">
                <a16:creationId xmlns:a16="http://schemas.microsoft.com/office/drawing/2014/main" id="{C77F2D73-E639-416E-BEED-B96B7795483E}"/>
              </a:ext>
            </a:extLst>
          </p:cNvPr>
          <p:cNvSpPr/>
          <p:nvPr userDrawn="1"/>
        </p:nvSpPr>
        <p:spPr>
          <a:xfrm>
            <a:off x="1" y="4763476"/>
            <a:ext cx="5034161" cy="2094525"/>
          </a:xfrm>
          <a:custGeom>
            <a:avLst/>
            <a:gdLst>
              <a:gd name="connsiteX0" fmla="*/ 0 w 5034161"/>
              <a:gd name="connsiteY0" fmla="*/ 0 h 3452301"/>
              <a:gd name="connsiteX1" fmla="*/ 113506 w 5034161"/>
              <a:gd name="connsiteY1" fmla="*/ 4705 h 3452301"/>
              <a:gd name="connsiteX2" fmla="*/ 682171 w 5034161"/>
              <a:gd name="connsiteY2" fmla="*/ 135787 h 3452301"/>
              <a:gd name="connsiteX3" fmla="*/ 1828800 w 5034161"/>
              <a:gd name="connsiteY3" fmla="*/ 1993615 h 3452301"/>
              <a:gd name="connsiteX4" fmla="*/ 2670629 w 5034161"/>
              <a:gd name="connsiteY4" fmla="*/ 2501615 h 3452301"/>
              <a:gd name="connsiteX5" fmla="*/ 4049486 w 5034161"/>
              <a:gd name="connsiteY5" fmla="*/ 2704815 h 3452301"/>
              <a:gd name="connsiteX6" fmla="*/ 4997422 w 5034161"/>
              <a:gd name="connsiteY6" fmla="*/ 3412543 h 3452301"/>
              <a:gd name="connsiteX7" fmla="*/ 5034161 w 5034161"/>
              <a:gd name="connsiteY7" fmla="*/ 3452301 h 3452301"/>
              <a:gd name="connsiteX8" fmla="*/ 0 w 5034161"/>
              <a:gd name="connsiteY8" fmla="*/ 3452301 h 345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4161" h="3452301">
                <a:moveTo>
                  <a:pt x="0" y="0"/>
                </a:moveTo>
                <a:lnTo>
                  <a:pt x="113506" y="4705"/>
                </a:lnTo>
                <a:cubicBezTo>
                  <a:pt x="335038" y="19824"/>
                  <a:pt x="534004" y="58982"/>
                  <a:pt x="682171" y="135787"/>
                </a:cubicBezTo>
                <a:cubicBezTo>
                  <a:pt x="1274838" y="443006"/>
                  <a:pt x="1497390" y="1599310"/>
                  <a:pt x="1828800" y="1993615"/>
                </a:cubicBezTo>
                <a:cubicBezTo>
                  <a:pt x="2160210" y="2387920"/>
                  <a:pt x="2300515" y="2383082"/>
                  <a:pt x="2670629" y="2501615"/>
                </a:cubicBezTo>
                <a:cubicBezTo>
                  <a:pt x="3040743" y="2620148"/>
                  <a:pt x="3645505" y="2535482"/>
                  <a:pt x="4049486" y="2704815"/>
                </a:cubicBezTo>
                <a:cubicBezTo>
                  <a:pt x="4402970" y="2852982"/>
                  <a:pt x="4754600" y="3158576"/>
                  <a:pt x="4997422" y="3412543"/>
                </a:cubicBezTo>
                <a:lnTo>
                  <a:pt x="5034161" y="3452301"/>
                </a:lnTo>
                <a:lnTo>
                  <a:pt x="0" y="3452301"/>
                </a:lnTo>
                <a:close/>
              </a:path>
            </a:pathLst>
          </a:cu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 name="组合 9">
            <a:extLst>
              <a:ext uri="{FF2B5EF4-FFF2-40B4-BE49-F238E27FC236}">
                <a16:creationId xmlns:a16="http://schemas.microsoft.com/office/drawing/2014/main" id="{67754E60-8BBB-4C27-8D04-8BE44E76590C}"/>
              </a:ext>
            </a:extLst>
          </p:cNvPr>
          <p:cNvGrpSpPr/>
          <p:nvPr userDrawn="1"/>
        </p:nvGrpSpPr>
        <p:grpSpPr>
          <a:xfrm>
            <a:off x="660400" y="1107553"/>
            <a:ext cx="864000" cy="98100"/>
            <a:chOff x="6039051" y="8007938"/>
            <a:chExt cx="1284778" cy="360904"/>
          </a:xfrm>
        </p:grpSpPr>
        <p:sp>
          <p:nvSpPr>
            <p:cNvPr id="11" name="矩形: 圆角 10">
              <a:extLst>
                <a:ext uri="{FF2B5EF4-FFF2-40B4-BE49-F238E27FC236}">
                  <a16:creationId xmlns:a16="http://schemas.microsoft.com/office/drawing/2014/main" id="{DDC0FB75-07B2-4691-9E0E-B7E07A69888D}"/>
                </a:ext>
              </a:extLst>
            </p:cNvPr>
            <p:cNvSpPr/>
            <p:nvPr/>
          </p:nvSpPr>
          <p:spPr>
            <a:xfrm>
              <a:off x="6039051" y="8007938"/>
              <a:ext cx="1284778" cy="360904"/>
            </a:xfrm>
            <a:prstGeom prst="roundRect">
              <a:avLst>
                <a:gd name="adj" fmla="val 50000"/>
              </a:avLst>
            </a:prstGeom>
            <a:solidFill>
              <a:schemeClr val="accent1"/>
            </a:solidFill>
            <a:ln>
              <a:noFill/>
            </a:ln>
            <a:effectLst>
              <a:outerShdw blurRad="1270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ounded Rectangle 5_1">
              <a:extLst>
                <a:ext uri="{FF2B5EF4-FFF2-40B4-BE49-F238E27FC236}">
                  <a16:creationId xmlns:a16="http://schemas.microsoft.com/office/drawing/2014/main" id="{18C685B1-73BC-45A6-A295-C7E0E9A2E422}"/>
                </a:ext>
              </a:extLst>
            </p:cNvPr>
            <p:cNvSpPr/>
            <p:nvPr/>
          </p:nvSpPr>
          <p:spPr>
            <a:xfrm>
              <a:off x="6039051" y="8007938"/>
              <a:ext cx="1284778" cy="360904"/>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圆角 15">
            <a:extLst>
              <a:ext uri="{FF2B5EF4-FFF2-40B4-BE49-F238E27FC236}">
                <a16:creationId xmlns:a16="http://schemas.microsoft.com/office/drawing/2014/main" id="{C6F68401-6474-44DD-8BCB-5143532C3A4A}"/>
              </a:ext>
            </a:extLst>
          </p:cNvPr>
          <p:cNvSpPr/>
          <p:nvPr userDrawn="1"/>
        </p:nvSpPr>
        <p:spPr>
          <a:xfrm>
            <a:off x="552000" y="6235700"/>
            <a:ext cx="11088000" cy="63500"/>
          </a:xfrm>
          <a:prstGeom prst="roundRect">
            <a:avLst>
              <a:gd name="adj" fmla="val 500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2AE9E257-CFBA-40B2-A562-12BB5F4FC4D6}"/>
              </a:ext>
            </a:extLst>
          </p:cNvPr>
          <p:cNvSpPr/>
          <p:nvPr userDrawn="1"/>
        </p:nvSpPr>
        <p:spPr>
          <a:xfrm flipV="1">
            <a:off x="8739266" y="6497597"/>
            <a:ext cx="3452734" cy="360402"/>
          </a:xfrm>
          <a:custGeom>
            <a:avLst/>
            <a:gdLst>
              <a:gd name="connsiteX0" fmla="*/ 0 w 6267124"/>
              <a:gd name="connsiteY0" fmla="*/ 0 h 654173"/>
              <a:gd name="connsiteX1" fmla="*/ 6267124 w 6267124"/>
              <a:gd name="connsiteY1" fmla="*/ 0 h 654173"/>
              <a:gd name="connsiteX2" fmla="*/ 6267124 w 6267124"/>
              <a:gd name="connsiteY2" fmla="*/ 537029 h 654173"/>
              <a:gd name="connsiteX3" fmla="*/ 4133524 w 6267124"/>
              <a:gd name="connsiteY3" fmla="*/ 188686 h 654173"/>
              <a:gd name="connsiteX4" fmla="*/ 1985410 w 6267124"/>
              <a:gd name="connsiteY4" fmla="*/ 638629 h 654173"/>
              <a:gd name="connsiteX5" fmla="*/ 94405 w 6267124"/>
              <a:gd name="connsiteY5" fmla="*/ 42779 h 65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7124" h="654173">
                <a:moveTo>
                  <a:pt x="0" y="0"/>
                </a:moveTo>
                <a:lnTo>
                  <a:pt x="6267124" y="0"/>
                </a:lnTo>
                <a:lnTo>
                  <a:pt x="6267124" y="537029"/>
                </a:lnTo>
                <a:cubicBezTo>
                  <a:pt x="5858305" y="563638"/>
                  <a:pt x="4847143" y="171753"/>
                  <a:pt x="4133524" y="188686"/>
                </a:cubicBezTo>
                <a:cubicBezTo>
                  <a:pt x="3419905" y="205619"/>
                  <a:pt x="2788534" y="752324"/>
                  <a:pt x="1985410" y="638629"/>
                </a:cubicBezTo>
                <a:cubicBezTo>
                  <a:pt x="1533653" y="574676"/>
                  <a:pt x="709145" y="310187"/>
                  <a:pt x="94405" y="42779"/>
                </a:cubicBezTo>
                <a:close/>
              </a:path>
            </a:pathLst>
          </a:custGeom>
          <a:gradFill>
            <a:gsLst>
              <a:gs pos="100000">
                <a:schemeClr val="accent1"/>
              </a:gs>
              <a:gs pos="0">
                <a:schemeClr val="accent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8" name="任意多边形: 形状 27">
            <a:extLst>
              <a:ext uri="{FF2B5EF4-FFF2-40B4-BE49-F238E27FC236}">
                <a16:creationId xmlns:a16="http://schemas.microsoft.com/office/drawing/2014/main" id="{885ECEE7-CFC5-4659-A6E8-AF5DC9B74AC4}"/>
              </a:ext>
            </a:extLst>
          </p:cNvPr>
          <p:cNvSpPr/>
          <p:nvPr userDrawn="1"/>
        </p:nvSpPr>
        <p:spPr>
          <a:xfrm>
            <a:off x="0" y="0"/>
            <a:ext cx="2339339" cy="354088"/>
          </a:xfrm>
          <a:custGeom>
            <a:avLst/>
            <a:gdLst>
              <a:gd name="connsiteX0" fmla="*/ 0 w 2339339"/>
              <a:gd name="connsiteY0" fmla="*/ 0 h 354088"/>
              <a:gd name="connsiteX1" fmla="*/ 2339339 w 2339339"/>
              <a:gd name="connsiteY1" fmla="*/ 0 h 354088"/>
              <a:gd name="connsiteX2" fmla="*/ 2322287 w 2339339"/>
              <a:gd name="connsiteY2" fmla="*/ 14301 h 354088"/>
              <a:gd name="connsiteX3" fmla="*/ 2044500 w 2339339"/>
              <a:gd name="connsiteY3" fmla="*/ 213317 h 354088"/>
              <a:gd name="connsiteX4" fmla="*/ 1280001 w 2339339"/>
              <a:gd name="connsiteY4" fmla="*/ 139266 h 354088"/>
              <a:gd name="connsiteX5" fmla="*/ 425562 w 2339339"/>
              <a:gd name="connsiteY5" fmla="*/ 336739 h 354088"/>
              <a:gd name="connsiteX6" fmla="*/ 26764 w 2339339"/>
              <a:gd name="connsiteY6" fmla="*/ 168888 h 354088"/>
              <a:gd name="connsiteX7" fmla="*/ 0 w 2339339"/>
              <a:gd name="connsiteY7" fmla="*/ 154123 h 3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9339" h="354088">
                <a:moveTo>
                  <a:pt x="0" y="0"/>
                </a:moveTo>
                <a:lnTo>
                  <a:pt x="2339339" y="0"/>
                </a:lnTo>
                <a:lnTo>
                  <a:pt x="2322287" y="14301"/>
                </a:lnTo>
                <a:cubicBezTo>
                  <a:pt x="2209704" y="103781"/>
                  <a:pt x="2106959" y="176291"/>
                  <a:pt x="2044500" y="213317"/>
                </a:cubicBezTo>
                <a:cubicBezTo>
                  <a:pt x="1794664" y="361423"/>
                  <a:pt x="1549824" y="118695"/>
                  <a:pt x="1280001" y="139266"/>
                </a:cubicBezTo>
                <a:cubicBezTo>
                  <a:pt x="1010178" y="159836"/>
                  <a:pt x="707877" y="423134"/>
                  <a:pt x="425562" y="336739"/>
                </a:cubicBezTo>
                <a:cubicBezTo>
                  <a:pt x="337339" y="309740"/>
                  <a:pt x="183972" y="247387"/>
                  <a:pt x="26764" y="168888"/>
                </a:cubicBezTo>
                <a:lnTo>
                  <a:pt x="0" y="154123"/>
                </a:lnTo>
                <a:close/>
              </a:path>
            </a:pathLst>
          </a:cu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1" name="标题 30">
            <a:extLst>
              <a:ext uri="{FF2B5EF4-FFF2-40B4-BE49-F238E27FC236}">
                <a16:creationId xmlns:a16="http://schemas.microsoft.com/office/drawing/2014/main" id="{A18A40B8-6D6E-4BEF-8810-8D99FDEBE8FB}"/>
              </a:ext>
            </a:extLst>
          </p:cNvPr>
          <p:cNvSpPr>
            <a:spLocks noGrp="1"/>
          </p:cNvSpPr>
          <p:nvPr>
            <p:ph type="title"/>
          </p:nvPr>
        </p:nvSpPr>
        <p:spPr>
          <a:xfrm>
            <a:off x="660400" y="591425"/>
            <a:ext cx="10515600" cy="501804"/>
          </a:xfrm>
          <a:prstGeom prst="rect">
            <a:avLst/>
          </a:prstGeom>
          <a:noFill/>
        </p:spPr>
        <p:txBody>
          <a:bodyPr wrap="square" lIns="0" tIns="0" rIns="0" bIns="0" rtlCol="0">
            <a:spAutoFit/>
          </a:bodyPr>
          <a:lstStyle>
            <a:lvl1pPr>
              <a:defRPr lang="zh-CN" altLang="en-US" sz="3600" dirty="0">
                <a:solidFill>
                  <a:schemeClr val="tx1">
                    <a:lumMod val="75000"/>
                    <a:lumOff val="25000"/>
                  </a:schemeClr>
                </a:solidFill>
                <a:latin typeface="+mj-ea"/>
                <a:cs typeface="+mn-cs"/>
              </a:defRPr>
            </a:lvl1pPr>
          </a:lstStyle>
          <a:p>
            <a:pPr marL="0" lvl="0"/>
            <a:r>
              <a:rPr lang="zh-CN" altLang="en-US" dirty="0"/>
              <a:t>单击此处编辑母版标题样式</a:t>
            </a:r>
          </a:p>
        </p:txBody>
      </p:sp>
    </p:spTree>
    <p:extLst>
      <p:ext uri="{BB962C8B-B14F-4D97-AF65-F5344CB8AC3E}">
        <p14:creationId xmlns:p14="http://schemas.microsoft.com/office/powerpoint/2010/main" val="3371878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29" name="矩形: 圆角 28">
            <a:extLst>
              <a:ext uri="{FF2B5EF4-FFF2-40B4-BE49-F238E27FC236}">
                <a16:creationId xmlns:a16="http://schemas.microsoft.com/office/drawing/2014/main" id="{7E5FAF5C-6413-47FA-BB43-679C81F4AB2F}"/>
              </a:ext>
            </a:extLst>
          </p:cNvPr>
          <p:cNvSpPr/>
          <p:nvPr userDrawn="1"/>
        </p:nvSpPr>
        <p:spPr>
          <a:xfrm>
            <a:off x="0" y="0"/>
            <a:ext cx="12192000" cy="6858000"/>
          </a:xfrm>
          <a:prstGeom prst="roundRect">
            <a:avLst>
              <a:gd name="adj" fmla="val 0"/>
            </a:avLst>
          </a:prstGeom>
          <a:solidFill>
            <a:schemeClr val="accent1">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67754E60-8BBB-4C27-8D04-8BE44E76590C}"/>
              </a:ext>
            </a:extLst>
          </p:cNvPr>
          <p:cNvGrpSpPr/>
          <p:nvPr userDrawn="1"/>
        </p:nvGrpSpPr>
        <p:grpSpPr>
          <a:xfrm>
            <a:off x="660400" y="1107553"/>
            <a:ext cx="864000" cy="98100"/>
            <a:chOff x="6039051" y="8007938"/>
            <a:chExt cx="1284778" cy="360904"/>
          </a:xfrm>
        </p:grpSpPr>
        <p:sp>
          <p:nvSpPr>
            <p:cNvPr id="11" name="矩形: 圆角 10">
              <a:extLst>
                <a:ext uri="{FF2B5EF4-FFF2-40B4-BE49-F238E27FC236}">
                  <a16:creationId xmlns:a16="http://schemas.microsoft.com/office/drawing/2014/main" id="{DDC0FB75-07B2-4691-9E0E-B7E07A69888D}"/>
                </a:ext>
              </a:extLst>
            </p:cNvPr>
            <p:cNvSpPr/>
            <p:nvPr/>
          </p:nvSpPr>
          <p:spPr>
            <a:xfrm>
              <a:off x="6039051" y="8007938"/>
              <a:ext cx="1284778" cy="360904"/>
            </a:xfrm>
            <a:prstGeom prst="roundRect">
              <a:avLst>
                <a:gd name="adj" fmla="val 50000"/>
              </a:avLst>
            </a:prstGeom>
            <a:solidFill>
              <a:schemeClr val="accent1"/>
            </a:solidFill>
            <a:ln>
              <a:noFill/>
            </a:ln>
            <a:effectLst>
              <a:outerShdw blurRad="1270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ounded Rectangle 5_1">
              <a:extLst>
                <a:ext uri="{FF2B5EF4-FFF2-40B4-BE49-F238E27FC236}">
                  <a16:creationId xmlns:a16="http://schemas.microsoft.com/office/drawing/2014/main" id="{18C685B1-73BC-45A6-A295-C7E0E9A2E422}"/>
                </a:ext>
              </a:extLst>
            </p:cNvPr>
            <p:cNvSpPr/>
            <p:nvPr/>
          </p:nvSpPr>
          <p:spPr>
            <a:xfrm>
              <a:off x="6039051" y="8007938"/>
              <a:ext cx="1284778" cy="360904"/>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圆角 15">
            <a:extLst>
              <a:ext uri="{FF2B5EF4-FFF2-40B4-BE49-F238E27FC236}">
                <a16:creationId xmlns:a16="http://schemas.microsoft.com/office/drawing/2014/main" id="{C6F68401-6474-44DD-8BCB-5143532C3A4A}"/>
              </a:ext>
            </a:extLst>
          </p:cNvPr>
          <p:cNvSpPr/>
          <p:nvPr userDrawn="1"/>
        </p:nvSpPr>
        <p:spPr>
          <a:xfrm>
            <a:off x="552000" y="6235700"/>
            <a:ext cx="11088000" cy="63500"/>
          </a:xfrm>
          <a:prstGeom prst="roundRect">
            <a:avLst>
              <a:gd name="adj" fmla="val 50000"/>
            </a:avLst>
          </a:prstGeom>
          <a:gradFill>
            <a:gsLst>
              <a:gs pos="100000">
                <a:schemeClr val="accent1">
                  <a:alpha val="50000"/>
                </a:schemeClr>
              </a:gs>
              <a:gs pos="0">
                <a:schemeClr val="accent2">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2AE9E257-CFBA-40B2-A562-12BB5F4FC4D6}"/>
              </a:ext>
            </a:extLst>
          </p:cNvPr>
          <p:cNvSpPr/>
          <p:nvPr userDrawn="1"/>
        </p:nvSpPr>
        <p:spPr>
          <a:xfrm flipV="1">
            <a:off x="8739266" y="6497597"/>
            <a:ext cx="3452734" cy="360402"/>
          </a:xfrm>
          <a:custGeom>
            <a:avLst/>
            <a:gdLst>
              <a:gd name="connsiteX0" fmla="*/ 0 w 6267124"/>
              <a:gd name="connsiteY0" fmla="*/ 0 h 654173"/>
              <a:gd name="connsiteX1" fmla="*/ 6267124 w 6267124"/>
              <a:gd name="connsiteY1" fmla="*/ 0 h 654173"/>
              <a:gd name="connsiteX2" fmla="*/ 6267124 w 6267124"/>
              <a:gd name="connsiteY2" fmla="*/ 537029 h 654173"/>
              <a:gd name="connsiteX3" fmla="*/ 4133524 w 6267124"/>
              <a:gd name="connsiteY3" fmla="*/ 188686 h 654173"/>
              <a:gd name="connsiteX4" fmla="*/ 1985410 w 6267124"/>
              <a:gd name="connsiteY4" fmla="*/ 638629 h 654173"/>
              <a:gd name="connsiteX5" fmla="*/ 94405 w 6267124"/>
              <a:gd name="connsiteY5" fmla="*/ 42779 h 65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7124" h="654173">
                <a:moveTo>
                  <a:pt x="0" y="0"/>
                </a:moveTo>
                <a:lnTo>
                  <a:pt x="6267124" y="0"/>
                </a:lnTo>
                <a:lnTo>
                  <a:pt x="6267124" y="537029"/>
                </a:lnTo>
                <a:cubicBezTo>
                  <a:pt x="5858305" y="563638"/>
                  <a:pt x="4847143" y="171753"/>
                  <a:pt x="4133524" y="188686"/>
                </a:cubicBezTo>
                <a:cubicBezTo>
                  <a:pt x="3419905" y="205619"/>
                  <a:pt x="2788534" y="752324"/>
                  <a:pt x="1985410" y="638629"/>
                </a:cubicBezTo>
                <a:cubicBezTo>
                  <a:pt x="1533653" y="574676"/>
                  <a:pt x="709145" y="310187"/>
                  <a:pt x="94405" y="42779"/>
                </a:cubicBezTo>
                <a:close/>
              </a:path>
            </a:pathLst>
          </a:custGeom>
          <a:gradFill>
            <a:gsLst>
              <a:gs pos="100000">
                <a:schemeClr val="accent1"/>
              </a:gs>
              <a:gs pos="0">
                <a:schemeClr val="accent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8" name="任意多边形: 形状 27">
            <a:extLst>
              <a:ext uri="{FF2B5EF4-FFF2-40B4-BE49-F238E27FC236}">
                <a16:creationId xmlns:a16="http://schemas.microsoft.com/office/drawing/2014/main" id="{885ECEE7-CFC5-4659-A6E8-AF5DC9B74AC4}"/>
              </a:ext>
            </a:extLst>
          </p:cNvPr>
          <p:cNvSpPr/>
          <p:nvPr userDrawn="1"/>
        </p:nvSpPr>
        <p:spPr>
          <a:xfrm>
            <a:off x="0" y="0"/>
            <a:ext cx="2339339" cy="354088"/>
          </a:xfrm>
          <a:custGeom>
            <a:avLst/>
            <a:gdLst>
              <a:gd name="connsiteX0" fmla="*/ 0 w 2339339"/>
              <a:gd name="connsiteY0" fmla="*/ 0 h 354088"/>
              <a:gd name="connsiteX1" fmla="*/ 2339339 w 2339339"/>
              <a:gd name="connsiteY1" fmla="*/ 0 h 354088"/>
              <a:gd name="connsiteX2" fmla="*/ 2322287 w 2339339"/>
              <a:gd name="connsiteY2" fmla="*/ 14301 h 354088"/>
              <a:gd name="connsiteX3" fmla="*/ 2044500 w 2339339"/>
              <a:gd name="connsiteY3" fmla="*/ 213317 h 354088"/>
              <a:gd name="connsiteX4" fmla="*/ 1280001 w 2339339"/>
              <a:gd name="connsiteY4" fmla="*/ 139266 h 354088"/>
              <a:gd name="connsiteX5" fmla="*/ 425562 w 2339339"/>
              <a:gd name="connsiteY5" fmla="*/ 336739 h 354088"/>
              <a:gd name="connsiteX6" fmla="*/ 26764 w 2339339"/>
              <a:gd name="connsiteY6" fmla="*/ 168888 h 354088"/>
              <a:gd name="connsiteX7" fmla="*/ 0 w 2339339"/>
              <a:gd name="connsiteY7" fmla="*/ 154123 h 3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9339" h="354088">
                <a:moveTo>
                  <a:pt x="0" y="0"/>
                </a:moveTo>
                <a:lnTo>
                  <a:pt x="2339339" y="0"/>
                </a:lnTo>
                <a:lnTo>
                  <a:pt x="2322287" y="14301"/>
                </a:lnTo>
                <a:cubicBezTo>
                  <a:pt x="2209704" y="103781"/>
                  <a:pt x="2106959" y="176291"/>
                  <a:pt x="2044500" y="213317"/>
                </a:cubicBezTo>
                <a:cubicBezTo>
                  <a:pt x="1794664" y="361423"/>
                  <a:pt x="1549824" y="118695"/>
                  <a:pt x="1280001" y="139266"/>
                </a:cubicBezTo>
                <a:cubicBezTo>
                  <a:pt x="1010178" y="159836"/>
                  <a:pt x="707877" y="423134"/>
                  <a:pt x="425562" y="336739"/>
                </a:cubicBezTo>
                <a:cubicBezTo>
                  <a:pt x="337339" y="309740"/>
                  <a:pt x="183972" y="247387"/>
                  <a:pt x="26764" y="168888"/>
                </a:cubicBezTo>
                <a:lnTo>
                  <a:pt x="0" y="154123"/>
                </a:lnTo>
                <a:close/>
              </a:path>
            </a:pathLst>
          </a:cu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1" name="标题 30">
            <a:extLst>
              <a:ext uri="{FF2B5EF4-FFF2-40B4-BE49-F238E27FC236}">
                <a16:creationId xmlns:a16="http://schemas.microsoft.com/office/drawing/2014/main" id="{A18A40B8-6D6E-4BEF-8810-8D99FDEBE8FB}"/>
              </a:ext>
            </a:extLst>
          </p:cNvPr>
          <p:cNvSpPr>
            <a:spLocks noGrp="1"/>
          </p:cNvSpPr>
          <p:nvPr>
            <p:ph type="title"/>
          </p:nvPr>
        </p:nvSpPr>
        <p:spPr>
          <a:xfrm>
            <a:off x="660400" y="591425"/>
            <a:ext cx="10515600" cy="501804"/>
          </a:xfrm>
          <a:prstGeom prst="rect">
            <a:avLst/>
          </a:prstGeom>
          <a:noFill/>
        </p:spPr>
        <p:txBody>
          <a:bodyPr wrap="square" lIns="0" tIns="0" rIns="0" bIns="0" rtlCol="0">
            <a:spAutoFit/>
          </a:bodyPr>
          <a:lstStyle>
            <a:lvl1pPr>
              <a:defRPr lang="zh-CN" altLang="en-US" sz="3600" dirty="0">
                <a:solidFill>
                  <a:schemeClr val="tx1">
                    <a:lumMod val="75000"/>
                    <a:lumOff val="25000"/>
                  </a:schemeClr>
                </a:solidFill>
                <a:latin typeface="+mj-ea"/>
                <a:cs typeface="+mn-cs"/>
              </a:defRPr>
            </a:lvl1pPr>
          </a:lstStyle>
          <a:p>
            <a:pPr marL="0" lvl="0"/>
            <a:r>
              <a:rPr lang="zh-CN" altLang="en-US" dirty="0"/>
              <a:t>单击此处编辑母版标题样式</a:t>
            </a:r>
          </a:p>
        </p:txBody>
      </p:sp>
    </p:spTree>
    <p:extLst>
      <p:ext uri="{BB962C8B-B14F-4D97-AF65-F5344CB8AC3E}">
        <p14:creationId xmlns:p14="http://schemas.microsoft.com/office/powerpoint/2010/main" val="2788627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368408"/>
      </p:ext>
    </p:extLst>
  </p:cSld>
  <p:clrMap bg1="lt1" tx1="dk1" bg2="lt2" tx2="dk2" accent1="accent1" accent2="accent2" accent3="accent3" accent4="accent4" accent5="accent5" accent6="accent6" hlink="hlink" folHlink="folHlink"/>
  <p:sldLayoutIdLst>
    <p:sldLayoutId id="2147483655" r:id="rId1"/>
    <p:sldLayoutId id="2147483650" r:id="rId2"/>
    <p:sldLayoutId id="2147483649" r:id="rId3"/>
    <p:sldLayoutId id="2147483651" r:id="rId4"/>
    <p:sldLayoutId id="2147483670" r:id="rId5"/>
    <p:sldLayoutId id="2147483671" r:id="rId6"/>
    <p:sldLayoutId id="2147483672" r:id="rId7"/>
    <p:sldLayoutId id="2147483656" r:id="rId8"/>
    <p:sldLayoutId id="2147483675" r:id="rId9"/>
    <p:sldLayoutId id="2147483673"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20.xml"/><Relationship Id="rId7" Type="http://schemas.openxmlformats.org/officeDocument/2006/relationships/image" Target="../media/image24.png"/><Relationship Id="rId2" Type="http://schemas.openxmlformats.org/officeDocument/2006/relationships/slideLayout" Target="../slideLayouts/slideLayout9.xml"/><Relationship Id="rId1" Type="http://schemas.openxmlformats.org/officeDocument/2006/relationships/themeOverride" Target="../theme/themeOverride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hemeOverride" Target="../theme/themeOverride3.xml"/><Relationship Id="rId5" Type="http://schemas.openxmlformats.org/officeDocument/2006/relationships/image" Target="../media/image5.jpe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F3BD0AAD-2AF5-4019-947A-B21BB19001B9}"/>
              </a:ext>
            </a:extLst>
          </p:cNvPr>
          <p:cNvSpPr txBox="1"/>
          <p:nvPr/>
        </p:nvSpPr>
        <p:spPr>
          <a:xfrm>
            <a:off x="2103656" y="1356768"/>
            <a:ext cx="7749065" cy="923330"/>
          </a:xfrm>
          <a:prstGeom prst="rect">
            <a:avLst/>
          </a:prstGeom>
          <a:noFill/>
        </p:spPr>
        <p:txBody>
          <a:bodyPr wrap="square" lIns="0" tIns="0" rIns="0" bIns="0" rtlCol="0" anchor="ctr" anchorCtr="0">
            <a:spAutoFit/>
          </a:bodyPr>
          <a:lstStyle/>
          <a:p>
            <a:r>
              <a:rPr lang="zh-CN" altLang="en-US" sz="6000" dirty="0">
                <a:solidFill>
                  <a:schemeClr val="tx1">
                    <a:lumMod val="75000"/>
                    <a:lumOff val="25000"/>
                  </a:schemeClr>
                </a:solidFill>
                <a:latin typeface="字魂105号-简雅黑" panose="00000500000000000000" pitchFamily="2" charset="-122"/>
                <a:ea typeface="字魂105号-简雅黑" panose="00000500000000000000" pitchFamily="2" charset="-122"/>
              </a:rPr>
              <a:t>社区互通物业管理平台</a:t>
            </a:r>
          </a:p>
        </p:txBody>
      </p:sp>
      <p:sp>
        <p:nvSpPr>
          <p:cNvPr id="13" name="文本框 12">
            <a:extLst>
              <a:ext uri="{FF2B5EF4-FFF2-40B4-BE49-F238E27FC236}">
                <a16:creationId xmlns:a16="http://schemas.microsoft.com/office/drawing/2014/main" id="{38F5B98C-50AA-480B-879E-FBA7185AE6C2}"/>
              </a:ext>
            </a:extLst>
          </p:cNvPr>
          <p:cNvSpPr txBox="1"/>
          <p:nvPr/>
        </p:nvSpPr>
        <p:spPr>
          <a:xfrm>
            <a:off x="4553121" y="2553148"/>
            <a:ext cx="2586319" cy="407291"/>
          </a:xfrm>
          <a:prstGeom prst="rect">
            <a:avLst/>
          </a:prstGeom>
          <a:noFill/>
        </p:spPr>
        <p:txBody>
          <a:bodyPr wrap="square" lIns="0" tIns="0" rIns="0" bIns="0" rtlCol="0">
            <a:spAutoFit/>
          </a:bodyPr>
          <a:lstStyle/>
          <a:p>
            <a:pPr algn="dist">
              <a:lnSpc>
                <a:spcPct val="150000"/>
              </a:lnSpc>
            </a:pPr>
            <a:r>
              <a:rPr lang="zh-CN" altLang="en-US" sz="2000" dirty="0">
                <a:solidFill>
                  <a:srgbClr val="FF8000"/>
                </a:solidFill>
                <a:latin typeface="字魂105号-简雅黑" panose="00000500000000000000" pitchFamily="2" charset="-122"/>
                <a:ea typeface="字魂105号-简雅黑" panose="00000500000000000000" pitchFamily="2" charset="-122"/>
              </a:rPr>
              <a:t>让社区生活更美好</a:t>
            </a:r>
            <a:endParaRPr lang="en-US" altLang="zh-CN" sz="2000" dirty="0">
              <a:solidFill>
                <a:srgbClr val="FF8000"/>
              </a:solidFill>
              <a:latin typeface="字魂105号-简雅黑" panose="00000500000000000000" pitchFamily="2" charset="-122"/>
              <a:ea typeface="字魂105号-简雅黑" panose="00000500000000000000" pitchFamily="2" charset="-122"/>
            </a:endParaRPr>
          </a:p>
        </p:txBody>
      </p:sp>
      <p:sp>
        <p:nvSpPr>
          <p:cNvPr id="17" name="Rounded Rectangle 5_1">
            <a:extLst>
              <a:ext uri="{FF2B5EF4-FFF2-40B4-BE49-F238E27FC236}">
                <a16:creationId xmlns:a16="http://schemas.microsoft.com/office/drawing/2014/main" id="{1A0D1111-8053-4E62-9300-D1E5C73CD69B}"/>
              </a:ext>
            </a:extLst>
          </p:cNvPr>
          <p:cNvSpPr/>
          <p:nvPr/>
        </p:nvSpPr>
        <p:spPr>
          <a:xfrm>
            <a:off x="4979033" y="5925557"/>
            <a:ext cx="2401009" cy="397893"/>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0" i="0" dirty="0">
                <a:solidFill>
                  <a:schemeClr val="bg1"/>
                </a:solidFill>
                <a:effectLst/>
                <a:latin typeface="Arial" panose="020B0604020202020204" pitchFamily="34" charset="0"/>
              </a:rPr>
              <a:t>安卓版</a:t>
            </a:r>
            <a:endParaRPr lang="zh-CN" altLang="en-US" dirty="0">
              <a:latin typeface="字魂105号-简雅黑" panose="00000500000000000000" pitchFamily="2" charset="-122"/>
              <a:ea typeface="字魂105号-简雅黑" panose="00000500000000000000" pitchFamily="2" charset="-122"/>
            </a:endParaRPr>
          </a:p>
        </p:txBody>
      </p:sp>
      <p:pic>
        <p:nvPicPr>
          <p:cNvPr id="1026" name="Picture 2">
            <a:extLst>
              <a:ext uri="{FF2B5EF4-FFF2-40B4-BE49-F238E27FC236}">
                <a16:creationId xmlns:a16="http://schemas.microsoft.com/office/drawing/2014/main" id="{B35E27AD-975D-4EEA-AEB2-D413729F4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814" y="3249356"/>
            <a:ext cx="2488677" cy="24886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D9AA170-BD19-4140-9F59-A794F21BB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9062" y="3198659"/>
            <a:ext cx="2590070" cy="25900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7ED3EED-86B5-41D7-BA25-8E76CBE41E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4503" y="3147963"/>
            <a:ext cx="2590070" cy="2590070"/>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C1EFA59F-2FCC-407D-8A4A-37132874F276}"/>
              </a:ext>
            </a:extLst>
          </p:cNvPr>
          <p:cNvSpPr txBox="1"/>
          <p:nvPr/>
        </p:nvSpPr>
        <p:spPr>
          <a:xfrm>
            <a:off x="101453" y="6334088"/>
            <a:ext cx="1557665" cy="373203"/>
          </a:xfrm>
          <a:prstGeom prst="rect">
            <a:avLst/>
          </a:prstGeom>
          <a:noFill/>
        </p:spPr>
        <p:txBody>
          <a:bodyPr wrap="square">
            <a:spAutoFit/>
          </a:bodyPr>
          <a:lstStyle/>
          <a:p>
            <a:pPr algn="ctr"/>
            <a:r>
              <a:rPr lang="en-US" altLang="zh-CN" b="0" i="0" dirty="0">
                <a:solidFill>
                  <a:schemeClr val="bg1"/>
                </a:solidFill>
                <a:effectLst/>
                <a:latin typeface="Arial" panose="020B0604020202020204" pitchFamily="34" charset="0"/>
              </a:rPr>
              <a:t>© </a:t>
            </a:r>
            <a:r>
              <a:rPr lang="zh-CN" altLang="en-US" dirty="0">
                <a:solidFill>
                  <a:schemeClr val="bg1"/>
                </a:solidFill>
                <a:latin typeface="字魂105号-简雅黑" panose="00000500000000000000" pitchFamily="2" charset="-122"/>
                <a:ea typeface="字魂105号-简雅黑" panose="00000500000000000000" pitchFamily="2" charset="-122"/>
              </a:rPr>
              <a:t>字节音图</a:t>
            </a:r>
          </a:p>
        </p:txBody>
      </p:sp>
      <p:sp>
        <p:nvSpPr>
          <p:cNvPr id="20" name="Rounded Rectangle 5_1">
            <a:extLst>
              <a:ext uri="{FF2B5EF4-FFF2-40B4-BE49-F238E27FC236}">
                <a16:creationId xmlns:a16="http://schemas.microsoft.com/office/drawing/2014/main" id="{C116D256-C75B-41A5-925E-E7DCD4A21AEE}"/>
              </a:ext>
            </a:extLst>
          </p:cNvPr>
          <p:cNvSpPr/>
          <p:nvPr/>
        </p:nvSpPr>
        <p:spPr>
          <a:xfrm>
            <a:off x="8943593" y="5925556"/>
            <a:ext cx="2401009" cy="397893"/>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字魂105号-简雅黑" panose="00000500000000000000" pitchFamily="2" charset="-122"/>
                <a:ea typeface="字魂105号-简雅黑" panose="00000500000000000000" pitchFamily="2" charset="-122"/>
              </a:rPr>
              <a:t>小程序版</a:t>
            </a:r>
          </a:p>
        </p:txBody>
      </p:sp>
      <p:sp>
        <p:nvSpPr>
          <p:cNvPr id="21" name="Rounded Rectangle 5_1">
            <a:extLst>
              <a:ext uri="{FF2B5EF4-FFF2-40B4-BE49-F238E27FC236}">
                <a16:creationId xmlns:a16="http://schemas.microsoft.com/office/drawing/2014/main" id="{DD7C474D-8E50-4CD0-844B-15CEC0184AED}"/>
              </a:ext>
            </a:extLst>
          </p:cNvPr>
          <p:cNvSpPr/>
          <p:nvPr/>
        </p:nvSpPr>
        <p:spPr>
          <a:xfrm>
            <a:off x="989814" y="5877698"/>
            <a:ext cx="2401009" cy="397893"/>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Arial" panose="020B0604020202020204" pitchFamily="34" charset="0"/>
                <a:ea typeface="字魂105号-简雅黑" panose="00000500000000000000" pitchFamily="2" charset="-122"/>
              </a:rPr>
              <a:t>苹果</a:t>
            </a:r>
            <a:r>
              <a:rPr lang="en-US" altLang="zh-CN" dirty="0">
                <a:solidFill>
                  <a:schemeClr val="bg1"/>
                </a:solidFill>
                <a:latin typeface="Arial" panose="020B0604020202020204" pitchFamily="34" charset="0"/>
                <a:ea typeface="字魂105号-简雅黑" panose="00000500000000000000" pitchFamily="2" charset="-122"/>
              </a:rPr>
              <a:t>iOS</a:t>
            </a:r>
            <a:r>
              <a:rPr lang="zh-CN" altLang="en-US" dirty="0">
                <a:solidFill>
                  <a:schemeClr val="bg1"/>
                </a:solidFill>
                <a:latin typeface="Arial" panose="020B0604020202020204" pitchFamily="34" charset="0"/>
                <a:ea typeface="字魂105号-简雅黑" panose="00000500000000000000" pitchFamily="2" charset="-122"/>
              </a:rPr>
              <a:t>版</a:t>
            </a:r>
            <a:endParaRPr lang="zh-CN" altLang="en-US" dirty="0">
              <a:latin typeface="字魂105号-简雅黑" panose="00000500000000000000" pitchFamily="2" charset="-122"/>
              <a:ea typeface="字魂105号-简雅黑" panose="00000500000000000000" pitchFamily="2" charset="-122"/>
            </a:endParaRPr>
          </a:p>
        </p:txBody>
      </p:sp>
    </p:spTree>
    <p:extLst>
      <p:ext uri="{BB962C8B-B14F-4D97-AF65-F5344CB8AC3E}">
        <p14:creationId xmlns:p14="http://schemas.microsoft.com/office/powerpoint/2010/main" val="3214374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任意多边形: 形状 123">
            <a:extLst>
              <a:ext uri="{FF2B5EF4-FFF2-40B4-BE49-F238E27FC236}">
                <a16:creationId xmlns:a16="http://schemas.microsoft.com/office/drawing/2014/main" id="{A22DA5DB-94C4-43C9-AFDE-0CF667A95BA5}"/>
              </a:ext>
            </a:extLst>
          </p:cNvPr>
          <p:cNvSpPr/>
          <p:nvPr/>
        </p:nvSpPr>
        <p:spPr>
          <a:xfrm flipV="1">
            <a:off x="1909348" y="1378375"/>
            <a:ext cx="10189029" cy="4601972"/>
          </a:xfrm>
          <a:custGeom>
            <a:avLst/>
            <a:gdLst>
              <a:gd name="connsiteX0" fmla="*/ 191911 w 9080500"/>
              <a:gd name="connsiteY0" fmla="*/ 4601972 h 4601972"/>
              <a:gd name="connsiteX1" fmla="*/ 8888589 w 9080500"/>
              <a:gd name="connsiteY1" fmla="*/ 4601972 h 4601972"/>
              <a:gd name="connsiteX2" fmla="*/ 9080500 w 9080500"/>
              <a:gd name="connsiteY2" fmla="*/ 4410061 h 4601972"/>
              <a:gd name="connsiteX3" fmla="*/ 9080500 w 9080500"/>
              <a:gd name="connsiteY3" fmla="*/ 621897 h 4601972"/>
              <a:gd name="connsiteX4" fmla="*/ 8888589 w 9080500"/>
              <a:gd name="connsiteY4" fmla="*/ 429986 h 4601972"/>
              <a:gd name="connsiteX5" fmla="*/ 1127125 w 9080500"/>
              <a:gd name="connsiteY5" fmla="*/ 429986 h 4601972"/>
              <a:gd name="connsiteX6" fmla="*/ 870860 w 9080500"/>
              <a:gd name="connsiteY6" fmla="*/ 0 h 4601972"/>
              <a:gd name="connsiteX7" fmla="*/ 831433 w 9080500"/>
              <a:gd name="connsiteY7" fmla="*/ 429986 h 4601972"/>
              <a:gd name="connsiteX8" fmla="*/ 191911 w 9080500"/>
              <a:gd name="connsiteY8" fmla="*/ 429986 h 4601972"/>
              <a:gd name="connsiteX9" fmla="*/ 0 w 9080500"/>
              <a:gd name="connsiteY9" fmla="*/ 621897 h 4601972"/>
              <a:gd name="connsiteX10" fmla="*/ 0 w 9080500"/>
              <a:gd name="connsiteY10" fmla="*/ 4410061 h 4601972"/>
              <a:gd name="connsiteX11" fmla="*/ 191911 w 9080500"/>
              <a:gd name="connsiteY11" fmla="*/ 4601972 h 46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80500" h="4601972">
                <a:moveTo>
                  <a:pt x="191911" y="4601972"/>
                </a:moveTo>
                <a:lnTo>
                  <a:pt x="8888589" y="4601972"/>
                </a:lnTo>
                <a:cubicBezTo>
                  <a:pt x="8994579" y="4601972"/>
                  <a:pt x="9080500" y="4516051"/>
                  <a:pt x="9080500" y="4410061"/>
                </a:cubicBezTo>
                <a:lnTo>
                  <a:pt x="9080500" y="621897"/>
                </a:lnTo>
                <a:cubicBezTo>
                  <a:pt x="9080500" y="515907"/>
                  <a:pt x="8994579" y="429986"/>
                  <a:pt x="8888589" y="429986"/>
                </a:cubicBezTo>
                <a:lnTo>
                  <a:pt x="1127125" y="429986"/>
                </a:lnTo>
                <a:lnTo>
                  <a:pt x="870860" y="0"/>
                </a:lnTo>
                <a:lnTo>
                  <a:pt x="831433" y="429986"/>
                </a:lnTo>
                <a:lnTo>
                  <a:pt x="191911" y="429986"/>
                </a:lnTo>
                <a:cubicBezTo>
                  <a:pt x="85921" y="429986"/>
                  <a:pt x="0" y="515907"/>
                  <a:pt x="0" y="621897"/>
                </a:cubicBezTo>
                <a:lnTo>
                  <a:pt x="0" y="4410061"/>
                </a:lnTo>
                <a:cubicBezTo>
                  <a:pt x="0" y="4516051"/>
                  <a:pt x="85921" y="4601972"/>
                  <a:pt x="191911" y="4601972"/>
                </a:cubicBezTo>
                <a:close/>
              </a:path>
            </a:pathLst>
          </a:cu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latin typeface="字魂105号-简雅黑" panose="00000500000000000000" pitchFamily="2" charset="-122"/>
              <a:ea typeface="字魂105号-简雅黑" panose="00000500000000000000" pitchFamily="2" charset="-122"/>
            </a:endParaRPr>
          </a:p>
        </p:txBody>
      </p:sp>
      <p:sp>
        <p:nvSpPr>
          <p:cNvPr id="125" name="Content Placeholder 3">
            <a:extLst>
              <a:ext uri="{FF2B5EF4-FFF2-40B4-BE49-F238E27FC236}">
                <a16:creationId xmlns:a16="http://schemas.microsoft.com/office/drawing/2014/main" id="{80A2914B-77F5-460C-A46F-60EE5C887255}"/>
              </a:ext>
            </a:extLst>
          </p:cNvPr>
          <p:cNvSpPr txBox="1">
            <a:spLocks noChangeArrowheads="1"/>
          </p:cNvSpPr>
          <p:nvPr/>
        </p:nvSpPr>
        <p:spPr bwMode="auto">
          <a:xfrm>
            <a:off x="6731222" y="1759335"/>
            <a:ext cx="2529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400" dirty="0">
                <a:solidFill>
                  <a:srgbClr val="FF8000"/>
                </a:solidFill>
                <a:latin typeface="字魂105号-简雅黑" panose="00000500000000000000" pitchFamily="2" charset="-122"/>
                <a:ea typeface="字魂105号-简雅黑" panose="00000500000000000000" pitchFamily="2" charset="-122"/>
              </a:rPr>
              <a:t>登记薄</a:t>
            </a:r>
          </a:p>
        </p:txBody>
      </p:sp>
      <p:sp>
        <p:nvSpPr>
          <p:cNvPr id="129" name="Content Placeholder 3">
            <a:extLst>
              <a:ext uri="{FF2B5EF4-FFF2-40B4-BE49-F238E27FC236}">
                <a16:creationId xmlns:a16="http://schemas.microsoft.com/office/drawing/2014/main" id="{364EBAAA-A560-43FC-9233-BB116D9BDFD5}"/>
              </a:ext>
            </a:extLst>
          </p:cNvPr>
          <p:cNvSpPr txBox="1">
            <a:spLocks noChangeArrowheads="1"/>
          </p:cNvSpPr>
          <p:nvPr/>
        </p:nvSpPr>
        <p:spPr bwMode="auto">
          <a:xfrm>
            <a:off x="6705525" y="2331479"/>
            <a:ext cx="502485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时至今日，很多小区仍然在用传统的纸质登记薄进行门口出入登记、监控室来访人员登记等等。有没有想过其实这些都可以电子化？</a:t>
            </a:r>
          </a:p>
        </p:txBody>
      </p:sp>
      <p:sp>
        <p:nvSpPr>
          <p:cNvPr id="13" name="标题 1">
            <a:extLst>
              <a:ext uri="{FF2B5EF4-FFF2-40B4-BE49-F238E27FC236}">
                <a16:creationId xmlns:a16="http://schemas.microsoft.com/office/drawing/2014/main" id="{59597299-EE82-4E33-9D3D-9C2AF68E702E}"/>
              </a:ext>
            </a:extLst>
          </p:cNvPr>
          <p:cNvSpPr>
            <a:spLocks noGrp="1"/>
          </p:cNvSpPr>
          <p:nvPr>
            <p:ph type="title"/>
          </p:nvPr>
        </p:nvSpPr>
        <p:spPr>
          <a:xfrm>
            <a:off x="1909348" y="673759"/>
            <a:ext cx="4663550" cy="501804"/>
          </a:xfrm>
        </p:spPr>
        <p:txBody>
          <a:bodyPr/>
          <a:lstStyle/>
          <a:p>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主要功能及应用场景</a:t>
            </a:r>
          </a:p>
        </p:txBody>
      </p:sp>
      <p:grpSp>
        <p:nvGrpSpPr>
          <p:cNvPr id="18" name="组合 17">
            <a:extLst>
              <a:ext uri="{FF2B5EF4-FFF2-40B4-BE49-F238E27FC236}">
                <a16:creationId xmlns:a16="http://schemas.microsoft.com/office/drawing/2014/main" id="{34E36743-4D21-4DFD-B74A-6980115257D9}"/>
              </a:ext>
            </a:extLst>
          </p:cNvPr>
          <p:cNvGrpSpPr/>
          <p:nvPr/>
        </p:nvGrpSpPr>
        <p:grpSpPr>
          <a:xfrm>
            <a:off x="766797" y="615741"/>
            <a:ext cx="598708" cy="423718"/>
            <a:chOff x="10383138" y="448126"/>
            <a:chExt cx="947862" cy="333369"/>
          </a:xfrm>
        </p:grpSpPr>
        <p:sp>
          <p:nvSpPr>
            <p:cNvPr id="19" name="矩形: 圆角 18">
              <a:extLst>
                <a:ext uri="{FF2B5EF4-FFF2-40B4-BE49-F238E27FC236}">
                  <a16:creationId xmlns:a16="http://schemas.microsoft.com/office/drawing/2014/main" id="{0A1467C4-D046-4D6A-8F8B-F48C0911EA30}"/>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20" name="Rounded Rectangle 5_1">
              <a:extLst>
                <a:ext uri="{FF2B5EF4-FFF2-40B4-BE49-F238E27FC236}">
                  <a16:creationId xmlns:a16="http://schemas.microsoft.com/office/drawing/2014/main" id="{8EBA67C4-A2C6-4AC0-8ACB-3616B07396C0}"/>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21" name="文本框 20">
            <a:extLst>
              <a:ext uri="{FF2B5EF4-FFF2-40B4-BE49-F238E27FC236}">
                <a16:creationId xmlns:a16="http://schemas.microsoft.com/office/drawing/2014/main" id="{F17050EA-2B6F-48D4-8ED8-F654DBC7DF97}"/>
              </a:ext>
            </a:extLst>
          </p:cNvPr>
          <p:cNvSpPr txBox="1"/>
          <p:nvPr/>
        </p:nvSpPr>
        <p:spPr>
          <a:xfrm>
            <a:off x="805219" y="642934"/>
            <a:ext cx="521865"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22" name="Content Placeholder 3">
            <a:extLst>
              <a:ext uri="{FF2B5EF4-FFF2-40B4-BE49-F238E27FC236}">
                <a16:creationId xmlns:a16="http://schemas.microsoft.com/office/drawing/2014/main" id="{C51F41E8-29BE-4EF6-92CA-E0B3F61EC11F}"/>
              </a:ext>
            </a:extLst>
          </p:cNvPr>
          <p:cNvSpPr txBox="1">
            <a:spLocks noChangeArrowheads="1"/>
          </p:cNvSpPr>
          <p:nvPr/>
        </p:nvSpPr>
        <p:spPr bwMode="auto">
          <a:xfrm>
            <a:off x="6748803" y="3592360"/>
            <a:ext cx="517124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rgbClr val="FF8000"/>
                </a:solidFill>
                <a:latin typeface="字魂105号-简雅黑" panose="00000500000000000000" pitchFamily="2" charset="-122"/>
                <a:ea typeface="字魂105号-简雅黑" panose="00000500000000000000" pitchFamily="2" charset="-122"/>
              </a:rPr>
              <a:t>线下登记薄</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：使用微信或者社区互通</a:t>
            </a:r>
            <a:r>
              <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APP</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扫码即可登记，如：门口出入登记、监控室登记</a:t>
            </a:r>
          </a:p>
        </p:txBody>
      </p:sp>
      <p:pic>
        <p:nvPicPr>
          <p:cNvPr id="4" name="图片 3">
            <a:extLst>
              <a:ext uri="{FF2B5EF4-FFF2-40B4-BE49-F238E27FC236}">
                <a16:creationId xmlns:a16="http://schemas.microsoft.com/office/drawing/2014/main" id="{28DEC1F3-2DBE-4889-A199-D717CDB2F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5729" y="0"/>
            <a:ext cx="3168763" cy="6858000"/>
          </a:xfrm>
          <a:prstGeom prst="rect">
            <a:avLst/>
          </a:prstGeom>
        </p:spPr>
      </p:pic>
      <p:pic>
        <p:nvPicPr>
          <p:cNvPr id="7" name="图片 6">
            <a:extLst>
              <a:ext uri="{FF2B5EF4-FFF2-40B4-BE49-F238E27FC236}">
                <a16:creationId xmlns:a16="http://schemas.microsoft.com/office/drawing/2014/main" id="{7B1886EA-B24D-4558-9D2F-8E55266A17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83" y="0"/>
            <a:ext cx="3168763" cy="6858000"/>
          </a:xfrm>
          <a:prstGeom prst="rect">
            <a:avLst/>
          </a:prstGeom>
        </p:spPr>
      </p:pic>
      <p:sp>
        <p:nvSpPr>
          <p:cNvPr id="23" name="Content Placeholder 3">
            <a:extLst>
              <a:ext uri="{FF2B5EF4-FFF2-40B4-BE49-F238E27FC236}">
                <a16:creationId xmlns:a16="http://schemas.microsoft.com/office/drawing/2014/main" id="{255C1EB5-E83A-463A-892D-DB53FAFC7A37}"/>
              </a:ext>
            </a:extLst>
          </p:cNvPr>
          <p:cNvSpPr txBox="1">
            <a:spLocks noChangeArrowheads="1"/>
          </p:cNvSpPr>
          <p:nvPr/>
        </p:nvSpPr>
        <p:spPr bwMode="auto">
          <a:xfrm>
            <a:off x="6748803" y="4433759"/>
            <a:ext cx="517124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rgbClr val="FF8000"/>
                </a:solidFill>
                <a:latin typeface="字魂105号-简雅黑" panose="00000500000000000000" pitchFamily="2" charset="-122"/>
                <a:ea typeface="字魂105号-简雅黑" panose="00000500000000000000" pitchFamily="2" charset="-122"/>
              </a:rPr>
              <a:t>线上登记薄</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：进入小程序或者社区互通</a:t>
            </a:r>
            <a:r>
              <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APP</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即可进行登记，如：暖气未试水业主登记。</a:t>
            </a:r>
          </a:p>
        </p:txBody>
      </p:sp>
      <p:sp>
        <p:nvSpPr>
          <p:cNvPr id="24" name="Content Placeholder 3">
            <a:extLst>
              <a:ext uri="{FF2B5EF4-FFF2-40B4-BE49-F238E27FC236}">
                <a16:creationId xmlns:a16="http://schemas.microsoft.com/office/drawing/2014/main" id="{3DA170A4-E5CB-4D46-A606-582252EB3D66}"/>
              </a:ext>
            </a:extLst>
          </p:cNvPr>
          <p:cNvSpPr txBox="1">
            <a:spLocks noChangeArrowheads="1"/>
          </p:cNvSpPr>
          <p:nvPr/>
        </p:nvSpPr>
        <p:spPr bwMode="auto">
          <a:xfrm>
            <a:off x="6731222" y="5239652"/>
            <a:ext cx="51712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1600" dirty="0">
                <a:solidFill>
                  <a:srgbClr val="FF8000"/>
                </a:solidFill>
                <a:latin typeface="字魂105号-简雅黑" panose="00000500000000000000" pitchFamily="2" charset="-122"/>
                <a:ea typeface="字魂105号-简雅黑" panose="00000500000000000000" pitchFamily="2" charset="-122"/>
              </a:rPr>
              <a:t>小小登记薄，大大的效率提升，物业不再为登记而烦恼。</a:t>
            </a:r>
            <a:endPar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Tree>
    <p:extLst>
      <p:ext uri="{BB962C8B-B14F-4D97-AF65-F5344CB8AC3E}">
        <p14:creationId xmlns:p14="http://schemas.microsoft.com/office/powerpoint/2010/main" val="852957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任意多边形: 形状 123">
            <a:extLst>
              <a:ext uri="{FF2B5EF4-FFF2-40B4-BE49-F238E27FC236}">
                <a16:creationId xmlns:a16="http://schemas.microsoft.com/office/drawing/2014/main" id="{A22DA5DB-94C4-43C9-AFDE-0CF667A95BA5}"/>
              </a:ext>
            </a:extLst>
          </p:cNvPr>
          <p:cNvSpPr/>
          <p:nvPr/>
        </p:nvSpPr>
        <p:spPr>
          <a:xfrm flipV="1">
            <a:off x="1909348" y="1378375"/>
            <a:ext cx="10189029" cy="4601972"/>
          </a:xfrm>
          <a:custGeom>
            <a:avLst/>
            <a:gdLst>
              <a:gd name="connsiteX0" fmla="*/ 191911 w 9080500"/>
              <a:gd name="connsiteY0" fmla="*/ 4601972 h 4601972"/>
              <a:gd name="connsiteX1" fmla="*/ 8888589 w 9080500"/>
              <a:gd name="connsiteY1" fmla="*/ 4601972 h 4601972"/>
              <a:gd name="connsiteX2" fmla="*/ 9080500 w 9080500"/>
              <a:gd name="connsiteY2" fmla="*/ 4410061 h 4601972"/>
              <a:gd name="connsiteX3" fmla="*/ 9080500 w 9080500"/>
              <a:gd name="connsiteY3" fmla="*/ 621897 h 4601972"/>
              <a:gd name="connsiteX4" fmla="*/ 8888589 w 9080500"/>
              <a:gd name="connsiteY4" fmla="*/ 429986 h 4601972"/>
              <a:gd name="connsiteX5" fmla="*/ 1127125 w 9080500"/>
              <a:gd name="connsiteY5" fmla="*/ 429986 h 4601972"/>
              <a:gd name="connsiteX6" fmla="*/ 870860 w 9080500"/>
              <a:gd name="connsiteY6" fmla="*/ 0 h 4601972"/>
              <a:gd name="connsiteX7" fmla="*/ 831433 w 9080500"/>
              <a:gd name="connsiteY7" fmla="*/ 429986 h 4601972"/>
              <a:gd name="connsiteX8" fmla="*/ 191911 w 9080500"/>
              <a:gd name="connsiteY8" fmla="*/ 429986 h 4601972"/>
              <a:gd name="connsiteX9" fmla="*/ 0 w 9080500"/>
              <a:gd name="connsiteY9" fmla="*/ 621897 h 4601972"/>
              <a:gd name="connsiteX10" fmla="*/ 0 w 9080500"/>
              <a:gd name="connsiteY10" fmla="*/ 4410061 h 4601972"/>
              <a:gd name="connsiteX11" fmla="*/ 191911 w 9080500"/>
              <a:gd name="connsiteY11" fmla="*/ 4601972 h 46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80500" h="4601972">
                <a:moveTo>
                  <a:pt x="191911" y="4601972"/>
                </a:moveTo>
                <a:lnTo>
                  <a:pt x="8888589" y="4601972"/>
                </a:lnTo>
                <a:cubicBezTo>
                  <a:pt x="8994579" y="4601972"/>
                  <a:pt x="9080500" y="4516051"/>
                  <a:pt x="9080500" y="4410061"/>
                </a:cubicBezTo>
                <a:lnTo>
                  <a:pt x="9080500" y="621897"/>
                </a:lnTo>
                <a:cubicBezTo>
                  <a:pt x="9080500" y="515907"/>
                  <a:pt x="8994579" y="429986"/>
                  <a:pt x="8888589" y="429986"/>
                </a:cubicBezTo>
                <a:lnTo>
                  <a:pt x="1127125" y="429986"/>
                </a:lnTo>
                <a:lnTo>
                  <a:pt x="870860" y="0"/>
                </a:lnTo>
                <a:lnTo>
                  <a:pt x="831433" y="429986"/>
                </a:lnTo>
                <a:lnTo>
                  <a:pt x="191911" y="429986"/>
                </a:lnTo>
                <a:cubicBezTo>
                  <a:pt x="85921" y="429986"/>
                  <a:pt x="0" y="515907"/>
                  <a:pt x="0" y="621897"/>
                </a:cubicBezTo>
                <a:lnTo>
                  <a:pt x="0" y="4410061"/>
                </a:lnTo>
                <a:cubicBezTo>
                  <a:pt x="0" y="4516051"/>
                  <a:pt x="85921" y="4601972"/>
                  <a:pt x="191911" y="4601972"/>
                </a:cubicBezTo>
                <a:close/>
              </a:path>
            </a:pathLst>
          </a:cu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latin typeface="字魂105号-简雅黑" panose="00000500000000000000" pitchFamily="2" charset="-122"/>
              <a:ea typeface="字魂105号-简雅黑" panose="00000500000000000000" pitchFamily="2" charset="-122"/>
            </a:endParaRPr>
          </a:p>
        </p:txBody>
      </p:sp>
      <p:sp>
        <p:nvSpPr>
          <p:cNvPr id="125" name="Content Placeholder 3">
            <a:extLst>
              <a:ext uri="{FF2B5EF4-FFF2-40B4-BE49-F238E27FC236}">
                <a16:creationId xmlns:a16="http://schemas.microsoft.com/office/drawing/2014/main" id="{80A2914B-77F5-460C-A46F-60EE5C887255}"/>
              </a:ext>
            </a:extLst>
          </p:cNvPr>
          <p:cNvSpPr txBox="1">
            <a:spLocks noChangeArrowheads="1"/>
          </p:cNvSpPr>
          <p:nvPr/>
        </p:nvSpPr>
        <p:spPr bwMode="auto">
          <a:xfrm>
            <a:off x="6731222" y="1759335"/>
            <a:ext cx="2529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400" dirty="0">
                <a:solidFill>
                  <a:srgbClr val="FF8000"/>
                </a:solidFill>
                <a:latin typeface="字魂105号-简雅黑" panose="00000500000000000000" pitchFamily="2" charset="-122"/>
                <a:ea typeface="字魂105号-简雅黑" panose="00000500000000000000" pitchFamily="2" charset="-122"/>
              </a:rPr>
              <a:t>积分好礼</a:t>
            </a:r>
          </a:p>
        </p:txBody>
      </p:sp>
      <p:sp>
        <p:nvSpPr>
          <p:cNvPr id="129" name="Content Placeholder 3">
            <a:extLst>
              <a:ext uri="{FF2B5EF4-FFF2-40B4-BE49-F238E27FC236}">
                <a16:creationId xmlns:a16="http://schemas.microsoft.com/office/drawing/2014/main" id="{364EBAAA-A560-43FC-9233-BB116D9BDFD5}"/>
              </a:ext>
            </a:extLst>
          </p:cNvPr>
          <p:cNvSpPr txBox="1">
            <a:spLocks noChangeArrowheads="1"/>
          </p:cNvSpPr>
          <p:nvPr/>
        </p:nvSpPr>
        <p:spPr bwMode="auto">
          <a:xfrm>
            <a:off x="6705525" y="2331479"/>
            <a:ext cx="5024852"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积分好礼是物业回馈业主的一种方式，物业的发展离不开这些缴费业主的支持，因此制定一定的回馈机制，会更暖业主的心。同时通过积分活动奖励政策，甚至可以促进业主提前交费。</a:t>
            </a:r>
          </a:p>
        </p:txBody>
      </p:sp>
      <p:sp>
        <p:nvSpPr>
          <p:cNvPr id="13" name="标题 1">
            <a:extLst>
              <a:ext uri="{FF2B5EF4-FFF2-40B4-BE49-F238E27FC236}">
                <a16:creationId xmlns:a16="http://schemas.microsoft.com/office/drawing/2014/main" id="{59597299-EE82-4E33-9D3D-9C2AF68E702E}"/>
              </a:ext>
            </a:extLst>
          </p:cNvPr>
          <p:cNvSpPr>
            <a:spLocks noGrp="1"/>
          </p:cNvSpPr>
          <p:nvPr>
            <p:ph type="title"/>
          </p:nvPr>
        </p:nvSpPr>
        <p:spPr>
          <a:xfrm>
            <a:off x="1909348" y="673759"/>
            <a:ext cx="4663550" cy="501804"/>
          </a:xfrm>
        </p:spPr>
        <p:txBody>
          <a:bodyPr/>
          <a:lstStyle/>
          <a:p>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主要功能及应用场景</a:t>
            </a:r>
          </a:p>
        </p:txBody>
      </p:sp>
      <p:grpSp>
        <p:nvGrpSpPr>
          <p:cNvPr id="18" name="组合 17">
            <a:extLst>
              <a:ext uri="{FF2B5EF4-FFF2-40B4-BE49-F238E27FC236}">
                <a16:creationId xmlns:a16="http://schemas.microsoft.com/office/drawing/2014/main" id="{34E36743-4D21-4DFD-B74A-6980115257D9}"/>
              </a:ext>
            </a:extLst>
          </p:cNvPr>
          <p:cNvGrpSpPr/>
          <p:nvPr/>
        </p:nvGrpSpPr>
        <p:grpSpPr>
          <a:xfrm>
            <a:off x="766797" y="615741"/>
            <a:ext cx="598708" cy="423718"/>
            <a:chOff x="10383138" y="448126"/>
            <a:chExt cx="947862" cy="333369"/>
          </a:xfrm>
        </p:grpSpPr>
        <p:sp>
          <p:nvSpPr>
            <p:cNvPr id="19" name="矩形: 圆角 18">
              <a:extLst>
                <a:ext uri="{FF2B5EF4-FFF2-40B4-BE49-F238E27FC236}">
                  <a16:creationId xmlns:a16="http://schemas.microsoft.com/office/drawing/2014/main" id="{0A1467C4-D046-4D6A-8F8B-F48C0911EA30}"/>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20" name="Rounded Rectangle 5_1">
              <a:extLst>
                <a:ext uri="{FF2B5EF4-FFF2-40B4-BE49-F238E27FC236}">
                  <a16:creationId xmlns:a16="http://schemas.microsoft.com/office/drawing/2014/main" id="{8EBA67C4-A2C6-4AC0-8ACB-3616B07396C0}"/>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21" name="文本框 20">
            <a:extLst>
              <a:ext uri="{FF2B5EF4-FFF2-40B4-BE49-F238E27FC236}">
                <a16:creationId xmlns:a16="http://schemas.microsoft.com/office/drawing/2014/main" id="{F17050EA-2B6F-48D4-8ED8-F654DBC7DF97}"/>
              </a:ext>
            </a:extLst>
          </p:cNvPr>
          <p:cNvSpPr txBox="1"/>
          <p:nvPr/>
        </p:nvSpPr>
        <p:spPr>
          <a:xfrm>
            <a:off x="805219" y="642934"/>
            <a:ext cx="521865"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pic>
        <p:nvPicPr>
          <p:cNvPr id="6" name="图片 5">
            <a:extLst>
              <a:ext uri="{FF2B5EF4-FFF2-40B4-BE49-F238E27FC236}">
                <a16:creationId xmlns:a16="http://schemas.microsoft.com/office/drawing/2014/main" id="{A85599F4-06F2-4CBB-8524-367CE958A099}"/>
              </a:ext>
            </a:extLst>
          </p:cNvPr>
          <p:cNvPicPr>
            <a:picLocks noChangeAspect="1"/>
          </p:cNvPicPr>
          <p:nvPr/>
        </p:nvPicPr>
        <p:blipFill>
          <a:blip r:embed="rId3"/>
          <a:stretch>
            <a:fillRect/>
          </a:stretch>
        </p:blipFill>
        <p:spPr>
          <a:xfrm>
            <a:off x="1925163" y="1601507"/>
            <a:ext cx="4412362" cy="3901778"/>
          </a:xfrm>
          <a:prstGeom prst="rect">
            <a:avLst/>
          </a:prstGeom>
        </p:spPr>
      </p:pic>
    </p:spTree>
    <p:extLst>
      <p:ext uri="{BB962C8B-B14F-4D97-AF65-F5344CB8AC3E}">
        <p14:creationId xmlns:p14="http://schemas.microsoft.com/office/powerpoint/2010/main" val="319233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任意多边形: 形状 123">
            <a:extLst>
              <a:ext uri="{FF2B5EF4-FFF2-40B4-BE49-F238E27FC236}">
                <a16:creationId xmlns:a16="http://schemas.microsoft.com/office/drawing/2014/main" id="{A22DA5DB-94C4-43C9-AFDE-0CF667A95BA5}"/>
              </a:ext>
            </a:extLst>
          </p:cNvPr>
          <p:cNvSpPr/>
          <p:nvPr/>
        </p:nvSpPr>
        <p:spPr>
          <a:xfrm flipV="1">
            <a:off x="1909348" y="1378375"/>
            <a:ext cx="10189029" cy="4601972"/>
          </a:xfrm>
          <a:custGeom>
            <a:avLst/>
            <a:gdLst>
              <a:gd name="connsiteX0" fmla="*/ 191911 w 9080500"/>
              <a:gd name="connsiteY0" fmla="*/ 4601972 h 4601972"/>
              <a:gd name="connsiteX1" fmla="*/ 8888589 w 9080500"/>
              <a:gd name="connsiteY1" fmla="*/ 4601972 h 4601972"/>
              <a:gd name="connsiteX2" fmla="*/ 9080500 w 9080500"/>
              <a:gd name="connsiteY2" fmla="*/ 4410061 h 4601972"/>
              <a:gd name="connsiteX3" fmla="*/ 9080500 w 9080500"/>
              <a:gd name="connsiteY3" fmla="*/ 621897 h 4601972"/>
              <a:gd name="connsiteX4" fmla="*/ 8888589 w 9080500"/>
              <a:gd name="connsiteY4" fmla="*/ 429986 h 4601972"/>
              <a:gd name="connsiteX5" fmla="*/ 1127125 w 9080500"/>
              <a:gd name="connsiteY5" fmla="*/ 429986 h 4601972"/>
              <a:gd name="connsiteX6" fmla="*/ 870860 w 9080500"/>
              <a:gd name="connsiteY6" fmla="*/ 0 h 4601972"/>
              <a:gd name="connsiteX7" fmla="*/ 831433 w 9080500"/>
              <a:gd name="connsiteY7" fmla="*/ 429986 h 4601972"/>
              <a:gd name="connsiteX8" fmla="*/ 191911 w 9080500"/>
              <a:gd name="connsiteY8" fmla="*/ 429986 h 4601972"/>
              <a:gd name="connsiteX9" fmla="*/ 0 w 9080500"/>
              <a:gd name="connsiteY9" fmla="*/ 621897 h 4601972"/>
              <a:gd name="connsiteX10" fmla="*/ 0 w 9080500"/>
              <a:gd name="connsiteY10" fmla="*/ 4410061 h 4601972"/>
              <a:gd name="connsiteX11" fmla="*/ 191911 w 9080500"/>
              <a:gd name="connsiteY11" fmla="*/ 4601972 h 46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80500" h="4601972">
                <a:moveTo>
                  <a:pt x="191911" y="4601972"/>
                </a:moveTo>
                <a:lnTo>
                  <a:pt x="8888589" y="4601972"/>
                </a:lnTo>
                <a:cubicBezTo>
                  <a:pt x="8994579" y="4601972"/>
                  <a:pt x="9080500" y="4516051"/>
                  <a:pt x="9080500" y="4410061"/>
                </a:cubicBezTo>
                <a:lnTo>
                  <a:pt x="9080500" y="621897"/>
                </a:lnTo>
                <a:cubicBezTo>
                  <a:pt x="9080500" y="515907"/>
                  <a:pt x="8994579" y="429986"/>
                  <a:pt x="8888589" y="429986"/>
                </a:cubicBezTo>
                <a:lnTo>
                  <a:pt x="1127125" y="429986"/>
                </a:lnTo>
                <a:lnTo>
                  <a:pt x="870860" y="0"/>
                </a:lnTo>
                <a:lnTo>
                  <a:pt x="831433" y="429986"/>
                </a:lnTo>
                <a:lnTo>
                  <a:pt x="191911" y="429986"/>
                </a:lnTo>
                <a:cubicBezTo>
                  <a:pt x="85921" y="429986"/>
                  <a:pt x="0" y="515907"/>
                  <a:pt x="0" y="621897"/>
                </a:cubicBezTo>
                <a:lnTo>
                  <a:pt x="0" y="4410061"/>
                </a:lnTo>
                <a:cubicBezTo>
                  <a:pt x="0" y="4516051"/>
                  <a:pt x="85921" y="4601972"/>
                  <a:pt x="191911" y="4601972"/>
                </a:cubicBezTo>
                <a:close/>
              </a:path>
            </a:pathLst>
          </a:cu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latin typeface="字魂105号-简雅黑" panose="00000500000000000000" pitchFamily="2" charset="-122"/>
              <a:ea typeface="字魂105号-简雅黑" panose="00000500000000000000" pitchFamily="2" charset="-122"/>
            </a:endParaRPr>
          </a:p>
        </p:txBody>
      </p:sp>
      <p:sp>
        <p:nvSpPr>
          <p:cNvPr id="125" name="Content Placeholder 3">
            <a:extLst>
              <a:ext uri="{FF2B5EF4-FFF2-40B4-BE49-F238E27FC236}">
                <a16:creationId xmlns:a16="http://schemas.microsoft.com/office/drawing/2014/main" id="{80A2914B-77F5-460C-A46F-60EE5C887255}"/>
              </a:ext>
            </a:extLst>
          </p:cNvPr>
          <p:cNvSpPr txBox="1">
            <a:spLocks noChangeArrowheads="1"/>
          </p:cNvSpPr>
          <p:nvPr/>
        </p:nvSpPr>
        <p:spPr bwMode="auto">
          <a:xfrm>
            <a:off x="2349424" y="1651414"/>
            <a:ext cx="2529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400" dirty="0">
                <a:solidFill>
                  <a:srgbClr val="FF8000"/>
                </a:solidFill>
                <a:latin typeface="字魂105号-简雅黑" panose="00000500000000000000" pitchFamily="2" charset="-122"/>
                <a:ea typeface="字魂105号-简雅黑" panose="00000500000000000000" pitchFamily="2" charset="-122"/>
              </a:rPr>
              <a:t>车牌找人</a:t>
            </a:r>
          </a:p>
        </p:txBody>
      </p:sp>
      <p:sp>
        <p:nvSpPr>
          <p:cNvPr id="129" name="Content Placeholder 3">
            <a:extLst>
              <a:ext uri="{FF2B5EF4-FFF2-40B4-BE49-F238E27FC236}">
                <a16:creationId xmlns:a16="http://schemas.microsoft.com/office/drawing/2014/main" id="{364EBAAA-A560-43FC-9233-BB116D9BDFD5}"/>
              </a:ext>
            </a:extLst>
          </p:cNvPr>
          <p:cNvSpPr txBox="1">
            <a:spLocks noChangeArrowheads="1"/>
          </p:cNvSpPr>
          <p:nvPr/>
        </p:nvSpPr>
        <p:spPr bwMode="auto">
          <a:xfrm>
            <a:off x="2349424" y="2140479"/>
            <a:ext cx="9550475"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有时候车主堵了别人的车，但是又没有留下挪车电话，这时业主通常会找物业查找车主电话来联系业主。</a:t>
            </a:r>
            <a:endPar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有了“车牌找人”，业主可以输入车牌，利用车主在物业或平台上预览的停车信息，可以直接找到车主的电话号码，不需要再麻烦物业查找。</a:t>
            </a:r>
          </a:p>
        </p:txBody>
      </p:sp>
      <p:sp>
        <p:nvSpPr>
          <p:cNvPr id="13" name="标题 1">
            <a:extLst>
              <a:ext uri="{FF2B5EF4-FFF2-40B4-BE49-F238E27FC236}">
                <a16:creationId xmlns:a16="http://schemas.microsoft.com/office/drawing/2014/main" id="{59597299-EE82-4E33-9D3D-9C2AF68E702E}"/>
              </a:ext>
            </a:extLst>
          </p:cNvPr>
          <p:cNvSpPr>
            <a:spLocks noGrp="1"/>
          </p:cNvSpPr>
          <p:nvPr>
            <p:ph type="title"/>
          </p:nvPr>
        </p:nvSpPr>
        <p:spPr>
          <a:xfrm>
            <a:off x="1909348" y="673759"/>
            <a:ext cx="4663550" cy="501804"/>
          </a:xfrm>
        </p:spPr>
        <p:txBody>
          <a:bodyPr/>
          <a:lstStyle/>
          <a:p>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主要功能及应用场景</a:t>
            </a:r>
          </a:p>
        </p:txBody>
      </p:sp>
      <p:grpSp>
        <p:nvGrpSpPr>
          <p:cNvPr id="18" name="组合 17">
            <a:extLst>
              <a:ext uri="{FF2B5EF4-FFF2-40B4-BE49-F238E27FC236}">
                <a16:creationId xmlns:a16="http://schemas.microsoft.com/office/drawing/2014/main" id="{34E36743-4D21-4DFD-B74A-6980115257D9}"/>
              </a:ext>
            </a:extLst>
          </p:cNvPr>
          <p:cNvGrpSpPr/>
          <p:nvPr/>
        </p:nvGrpSpPr>
        <p:grpSpPr>
          <a:xfrm>
            <a:off x="766797" y="615741"/>
            <a:ext cx="598708" cy="423718"/>
            <a:chOff x="10383138" y="448126"/>
            <a:chExt cx="947862" cy="333369"/>
          </a:xfrm>
        </p:grpSpPr>
        <p:sp>
          <p:nvSpPr>
            <p:cNvPr id="19" name="矩形: 圆角 18">
              <a:extLst>
                <a:ext uri="{FF2B5EF4-FFF2-40B4-BE49-F238E27FC236}">
                  <a16:creationId xmlns:a16="http://schemas.microsoft.com/office/drawing/2014/main" id="{0A1467C4-D046-4D6A-8F8B-F48C0911EA30}"/>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20" name="Rounded Rectangle 5_1">
              <a:extLst>
                <a:ext uri="{FF2B5EF4-FFF2-40B4-BE49-F238E27FC236}">
                  <a16:creationId xmlns:a16="http://schemas.microsoft.com/office/drawing/2014/main" id="{8EBA67C4-A2C6-4AC0-8ACB-3616B07396C0}"/>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21" name="文本框 20">
            <a:extLst>
              <a:ext uri="{FF2B5EF4-FFF2-40B4-BE49-F238E27FC236}">
                <a16:creationId xmlns:a16="http://schemas.microsoft.com/office/drawing/2014/main" id="{F17050EA-2B6F-48D4-8ED8-F654DBC7DF97}"/>
              </a:ext>
            </a:extLst>
          </p:cNvPr>
          <p:cNvSpPr txBox="1"/>
          <p:nvPr/>
        </p:nvSpPr>
        <p:spPr>
          <a:xfrm>
            <a:off x="805219" y="642934"/>
            <a:ext cx="521865"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14" name="Content Placeholder 3">
            <a:extLst>
              <a:ext uri="{FF2B5EF4-FFF2-40B4-BE49-F238E27FC236}">
                <a16:creationId xmlns:a16="http://schemas.microsoft.com/office/drawing/2014/main" id="{5785580B-FADC-4119-B5D1-85D8CC6547F1}"/>
              </a:ext>
            </a:extLst>
          </p:cNvPr>
          <p:cNvSpPr txBox="1">
            <a:spLocks noChangeArrowheads="1"/>
          </p:cNvSpPr>
          <p:nvPr/>
        </p:nvSpPr>
        <p:spPr bwMode="auto">
          <a:xfrm>
            <a:off x="2349424" y="3635953"/>
            <a:ext cx="2529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400" dirty="0">
                <a:solidFill>
                  <a:srgbClr val="FF8000"/>
                </a:solidFill>
                <a:latin typeface="字魂105号-简雅黑" panose="00000500000000000000" pitchFamily="2" charset="-122"/>
                <a:ea typeface="字魂105号-简雅黑" panose="00000500000000000000" pitchFamily="2" charset="-122"/>
              </a:rPr>
              <a:t>邻里互助</a:t>
            </a:r>
          </a:p>
        </p:txBody>
      </p:sp>
      <p:sp>
        <p:nvSpPr>
          <p:cNvPr id="15" name="Content Placeholder 3">
            <a:extLst>
              <a:ext uri="{FF2B5EF4-FFF2-40B4-BE49-F238E27FC236}">
                <a16:creationId xmlns:a16="http://schemas.microsoft.com/office/drawing/2014/main" id="{F8F19037-BB08-4748-805D-2EDEB594CF5B}"/>
              </a:ext>
            </a:extLst>
          </p:cNvPr>
          <p:cNvSpPr txBox="1">
            <a:spLocks noChangeArrowheads="1"/>
          </p:cNvSpPr>
          <p:nvPr/>
        </p:nvSpPr>
        <p:spPr bwMode="auto">
          <a:xfrm>
            <a:off x="2349424" y="4125018"/>
            <a:ext cx="95504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业主之间的一种互助方式，如帮忙接送孩子，来获取一定的佣金。</a:t>
            </a:r>
          </a:p>
        </p:txBody>
      </p:sp>
      <p:sp>
        <p:nvSpPr>
          <p:cNvPr id="16" name="Content Placeholder 3">
            <a:extLst>
              <a:ext uri="{FF2B5EF4-FFF2-40B4-BE49-F238E27FC236}">
                <a16:creationId xmlns:a16="http://schemas.microsoft.com/office/drawing/2014/main" id="{ED105C6D-F120-4969-9D37-78536269EA35}"/>
              </a:ext>
            </a:extLst>
          </p:cNvPr>
          <p:cNvSpPr txBox="1">
            <a:spLocks noChangeArrowheads="1"/>
          </p:cNvSpPr>
          <p:nvPr/>
        </p:nvSpPr>
        <p:spPr bwMode="auto">
          <a:xfrm>
            <a:off x="2349424" y="4563632"/>
            <a:ext cx="2529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400" dirty="0">
                <a:solidFill>
                  <a:srgbClr val="FF8000"/>
                </a:solidFill>
                <a:latin typeface="字魂105号-简雅黑" panose="00000500000000000000" pitchFamily="2" charset="-122"/>
                <a:ea typeface="字魂105号-简雅黑" panose="00000500000000000000" pitchFamily="2" charset="-122"/>
              </a:rPr>
              <a:t>待办事项</a:t>
            </a:r>
          </a:p>
        </p:txBody>
      </p:sp>
      <p:sp>
        <p:nvSpPr>
          <p:cNvPr id="17" name="Content Placeholder 3">
            <a:extLst>
              <a:ext uri="{FF2B5EF4-FFF2-40B4-BE49-F238E27FC236}">
                <a16:creationId xmlns:a16="http://schemas.microsoft.com/office/drawing/2014/main" id="{7141441F-EC36-4073-9068-7930C14622D7}"/>
              </a:ext>
            </a:extLst>
          </p:cNvPr>
          <p:cNvSpPr txBox="1">
            <a:spLocks noChangeArrowheads="1"/>
          </p:cNvSpPr>
          <p:nvPr/>
        </p:nvSpPr>
        <p:spPr bwMode="auto">
          <a:xfrm>
            <a:off x="2349424" y="5052697"/>
            <a:ext cx="95504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随时随地记录业主通过口头等方式反馈的问题，不会遗漏任何问题，造成业主不满</a:t>
            </a:r>
          </a:p>
        </p:txBody>
      </p:sp>
    </p:spTree>
    <p:extLst>
      <p:ext uri="{BB962C8B-B14F-4D97-AF65-F5344CB8AC3E}">
        <p14:creationId xmlns:p14="http://schemas.microsoft.com/office/powerpoint/2010/main" val="1489224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80815B56-0AFB-412D-9EEA-C798E1874BA1}"/>
              </a:ext>
            </a:extLst>
          </p:cNvPr>
          <p:cNvGrpSpPr/>
          <p:nvPr/>
        </p:nvGrpSpPr>
        <p:grpSpPr>
          <a:xfrm>
            <a:off x="753666" y="259666"/>
            <a:ext cx="2525939" cy="475833"/>
            <a:chOff x="10383138" y="448126"/>
            <a:chExt cx="947862" cy="333369"/>
          </a:xfrm>
        </p:grpSpPr>
        <p:sp>
          <p:nvSpPr>
            <p:cNvPr id="10" name="矩形: 圆角 9">
              <a:extLst>
                <a:ext uri="{FF2B5EF4-FFF2-40B4-BE49-F238E27FC236}">
                  <a16:creationId xmlns:a16="http://schemas.microsoft.com/office/drawing/2014/main" id="{7205B7E3-C188-4B1E-938A-F69AAE629EEC}"/>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11" name="Rounded Rectangle 5_1">
              <a:extLst>
                <a:ext uri="{FF2B5EF4-FFF2-40B4-BE49-F238E27FC236}">
                  <a16:creationId xmlns:a16="http://schemas.microsoft.com/office/drawing/2014/main" id="{C3E34D06-D8F1-4B84-943E-B209B88BAB4F}"/>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12" name="文本框 11">
            <a:extLst>
              <a:ext uri="{FF2B5EF4-FFF2-40B4-BE49-F238E27FC236}">
                <a16:creationId xmlns:a16="http://schemas.microsoft.com/office/drawing/2014/main" id="{D9CD0681-3861-4EEA-83B0-93303A4B4770}"/>
              </a:ext>
            </a:extLst>
          </p:cNvPr>
          <p:cNvSpPr txBox="1"/>
          <p:nvPr/>
        </p:nvSpPr>
        <p:spPr>
          <a:xfrm>
            <a:off x="915765" y="326221"/>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13" name="文本框 12">
            <a:extLst>
              <a:ext uri="{FF2B5EF4-FFF2-40B4-BE49-F238E27FC236}">
                <a16:creationId xmlns:a16="http://schemas.microsoft.com/office/drawing/2014/main" id="{24257674-FC68-4B16-9F51-33C0272B9077}"/>
              </a:ext>
            </a:extLst>
          </p:cNvPr>
          <p:cNvSpPr txBox="1"/>
          <p:nvPr/>
        </p:nvSpPr>
        <p:spPr>
          <a:xfrm>
            <a:off x="3592978" y="264665"/>
            <a:ext cx="7070581" cy="492443"/>
          </a:xfrm>
          <a:prstGeom prst="rect">
            <a:avLst/>
          </a:prstGeom>
          <a:noFill/>
        </p:spPr>
        <p:txBody>
          <a:bodyPr wrap="square" lIns="0" tIns="0" rIns="0" bIns="0" rtlCol="0">
            <a:spAutoFit/>
          </a:bodyPr>
          <a:lstStyle/>
          <a:p>
            <a:r>
              <a:rPr lang="zh-CN" altLang="en-US" sz="3200" dirty="0">
                <a:solidFill>
                  <a:schemeClr val="tx1">
                    <a:lumMod val="75000"/>
                    <a:lumOff val="25000"/>
                  </a:schemeClr>
                </a:solidFill>
                <a:latin typeface="字魂105号-简雅黑" panose="00000500000000000000" pitchFamily="2" charset="-122"/>
                <a:ea typeface="字魂105号-简雅黑" panose="00000500000000000000" pitchFamily="2" charset="-122"/>
              </a:rPr>
              <a:t>主要功能及应用场景</a:t>
            </a:r>
            <a:r>
              <a:rPr lang="en-US" altLang="zh-CN" sz="3200" dirty="0">
                <a:solidFill>
                  <a:schemeClr val="tx1">
                    <a:lumMod val="75000"/>
                    <a:lumOff val="25000"/>
                  </a:schemeClr>
                </a:solidFill>
                <a:latin typeface="字魂105号-简雅黑" panose="00000500000000000000" pitchFamily="2" charset="-122"/>
                <a:ea typeface="字魂105号-简雅黑" panose="00000500000000000000" pitchFamily="2" charset="-122"/>
              </a:rPr>
              <a:t>【PC</a:t>
            </a:r>
            <a:r>
              <a:rPr lang="zh-CN" altLang="en-US" sz="3200" dirty="0">
                <a:solidFill>
                  <a:schemeClr val="tx1">
                    <a:lumMod val="75000"/>
                    <a:lumOff val="25000"/>
                  </a:schemeClr>
                </a:solidFill>
                <a:latin typeface="字魂105号-简雅黑" panose="00000500000000000000" pitchFamily="2" charset="-122"/>
                <a:ea typeface="字魂105号-简雅黑" panose="00000500000000000000" pitchFamily="2" charset="-122"/>
              </a:rPr>
              <a:t>端</a:t>
            </a:r>
            <a:r>
              <a:rPr lang="en-US" altLang="zh-CN" sz="3200" dirty="0">
                <a:solidFill>
                  <a:schemeClr val="tx1">
                    <a:lumMod val="75000"/>
                    <a:lumOff val="25000"/>
                  </a:schemeClr>
                </a:solidFill>
                <a:latin typeface="字魂105号-简雅黑" panose="00000500000000000000" pitchFamily="2" charset="-122"/>
                <a:ea typeface="字魂105号-简雅黑" panose="00000500000000000000" pitchFamily="2" charset="-122"/>
              </a:rPr>
              <a:t>】</a:t>
            </a:r>
            <a:endParaRPr lang="zh-CN" altLang="en-US" sz="32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grpSp>
        <p:nvGrpSpPr>
          <p:cNvPr id="32" name="组合 36">
            <a:extLst>
              <a:ext uri="{FF2B5EF4-FFF2-40B4-BE49-F238E27FC236}">
                <a16:creationId xmlns:a16="http://schemas.microsoft.com/office/drawing/2014/main" id="{1FAC30E6-3B5D-429D-92BA-9C8EFE3D1729}"/>
              </a:ext>
            </a:extLst>
          </p:cNvPr>
          <p:cNvGrpSpPr>
            <a:grpSpLocks/>
          </p:cNvGrpSpPr>
          <p:nvPr/>
        </p:nvGrpSpPr>
        <p:grpSpPr bwMode="auto">
          <a:xfrm>
            <a:off x="3279605" y="940604"/>
            <a:ext cx="4835525" cy="4566614"/>
            <a:chOff x="10591" y="2097"/>
            <a:chExt cx="6310" cy="5959"/>
          </a:xfrm>
        </p:grpSpPr>
        <p:cxnSp>
          <p:nvCxnSpPr>
            <p:cNvPr id="33" name="直接连接符 32">
              <a:extLst>
                <a:ext uri="{FF2B5EF4-FFF2-40B4-BE49-F238E27FC236}">
                  <a16:creationId xmlns:a16="http://schemas.microsoft.com/office/drawing/2014/main" id="{7967A864-9CC1-4A4E-8DBC-ADC79DD2E9F7}"/>
                </a:ext>
              </a:extLst>
            </p:cNvPr>
            <p:cNvCxnSpPr>
              <a:stCxn id="46" idx="3"/>
              <a:endCxn id="47" idx="7"/>
            </p:cNvCxnSpPr>
            <p:nvPr/>
          </p:nvCxnSpPr>
          <p:spPr>
            <a:xfrm flipH="1">
              <a:off x="12969" y="4205"/>
              <a:ext cx="1689" cy="2929"/>
            </a:xfrm>
            <a:prstGeom prst="line">
              <a:avLst/>
            </a:prstGeom>
            <a:ln>
              <a:gradFill>
                <a:gsLst>
                  <a:gs pos="0">
                    <a:schemeClr val="accent1">
                      <a:lumMod val="20000"/>
                      <a:lumOff val="80000"/>
                    </a:schemeClr>
                  </a:gs>
                  <a:gs pos="100000">
                    <a:srgbClr val="E364BB"/>
                  </a:gs>
                </a:gsLst>
                <a:lin ang="5400000" scaled="1"/>
              </a:gradFill>
              <a:prstDash val="lg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374FD16-9270-4E9A-A834-0B723E1DD39B}"/>
                </a:ext>
              </a:extLst>
            </p:cNvPr>
            <p:cNvCxnSpPr>
              <a:stCxn id="46" idx="3"/>
              <a:endCxn id="48" idx="1"/>
            </p:cNvCxnSpPr>
            <p:nvPr/>
          </p:nvCxnSpPr>
          <p:spPr>
            <a:xfrm>
              <a:off x="13057" y="4571"/>
              <a:ext cx="1468" cy="2757"/>
            </a:xfrm>
            <a:prstGeom prst="line">
              <a:avLst/>
            </a:prstGeom>
            <a:ln>
              <a:gradFill>
                <a:gsLst>
                  <a:gs pos="0">
                    <a:schemeClr val="accent1">
                      <a:lumMod val="20000"/>
                      <a:lumOff val="80000"/>
                    </a:schemeClr>
                  </a:gs>
                  <a:gs pos="100000">
                    <a:srgbClr val="E364BB"/>
                  </a:gs>
                </a:gsLst>
                <a:lin ang="5400000" scaled="1"/>
              </a:gradFill>
              <a:prstDash val="lg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4A724D4-0FCA-4A43-9235-DB1FA0C217BF}"/>
                </a:ext>
              </a:extLst>
            </p:cNvPr>
            <p:cNvCxnSpPr>
              <a:stCxn id="50" idx="6"/>
              <a:endCxn id="51" idx="2"/>
            </p:cNvCxnSpPr>
            <p:nvPr/>
          </p:nvCxnSpPr>
          <p:spPr>
            <a:xfrm>
              <a:off x="11879" y="5862"/>
              <a:ext cx="3441" cy="1"/>
            </a:xfrm>
            <a:prstGeom prst="line">
              <a:avLst/>
            </a:prstGeom>
            <a:ln>
              <a:gradFill>
                <a:gsLst>
                  <a:gs pos="0">
                    <a:schemeClr val="accent1">
                      <a:lumMod val="20000"/>
                      <a:lumOff val="80000"/>
                    </a:schemeClr>
                  </a:gs>
                  <a:gs pos="100000">
                    <a:srgbClr val="E364BB"/>
                  </a:gs>
                </a:gsLst>
                <a:lin ang="5400000" scaled="1"/>
              </a:gradFill>
              <a:prstDash val="lg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405A8BE-EE87-4262-B53C-E7B43C3C8B3B}"/>
                </a:ext>
              </a:extLst>
            </p:cNvPr>
            <p:cNvCxnSpPr>
              <a:cxnSpLocks/>
              <a:stCxn id="45" idx="1"/>
              <a:endCxn id="43" idx="5"/>
            </p:cNvCxnSpPr>
            <p:nvPr/>
          </p:nvCxnSpPr>
          <p:spPr>
            <a:xfrm flipH="1" flipV="1">
              <a:off x="11765" y="3301"/>
              <a:ext cx="1494" cy="2086"/>
            </a:xfrm>
            <a:prstGeom prst="line">
              <a:avLst/>
            </a:prstGeom>
            <a:ln>
              <a:gradFill>
                <a:gsLst>
                  <a:gs pos="0">
                    <a:schemeClr val="accent1">
                      <a:lumMod val="20000"/>
                      <a:lumOff val="80000"/>
                    </a:schemeClr>
                  </a:gs>
                  <a:gs pos="100000">
                    <a:srgbClr val="E364BB"/>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55D7E52-A438-491C-9730-9EF0AE2B738B}"/>
                </a:ext>
              </a:extLst>
            </p:cNvPr>
            <p:cNvCxnSpPr>
              <a:stCxn id="42" idx="7"/>
              <a:endCxn id="41" idx="3"/>
            </p:cNvCxnSpPr>
            <p:nvPr/>
          </p:nvCxnSpPr>
          <p:spPr>
            <a:xfrm flipV="1">
              <a:off x="11765" y="4475"/>
              <a:ext cx="3849" cy="2376"/>
            </a:xfrm>
            <a:prstGeom prst="line">
              <a:avLst/>
            </a:prstGeom>
            <a:ln>
              <a:gradFill>
                <a:gsLst>
                  <a:gs pos="0">
                    <a:schemeClr val="accent1">
                      <a:lumMod val="20000"/>
                      <a:lumOff val="80000"/>
                    </a:schemeClr>
                  </a:gs>
                  <a:gs pos="100000">
                    <a:srgbClr val="E364BB"/>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68D69DF-C9DD-49FE-BA0F-89938E798516}"/>
                </a:ext>
              </a:extLst>
            </p:cNvPr>
            <p:cNvCxnSpPr>
              <a:stCxn id="44" idx="1"/>
              <a:endCxn id="40" idx="5"/>
            </p:cNvCxnSpPr>
            <p:nvPr/>
          </p:nvCxnSpPr>
          <p:spPr>
            <a:xfrm flipH="1" flipV="1">
              <a:off x="11765" y="4873"/>
              <a:ext cx="3962" cy="1979"/>
            </a:xfrm>
            <a:prstGeom prst="line">
              <a:avLst/>
            </a:prstGeom>
            <a:ln>
              <a:gradFill>
                <a:gsLst>
                  <a:gs pos="0">
                    <a:schemeClr val="accent1">
                      <a:lumMod val="20000"/>
                      <a:lumOff val="80000"/>
                    </a:schemeClr>
                  </a:gs>
                  <a:gs pos="100000">
                    <a:srgbClr val="E364BB"/>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31BD9BAA-9068-4671-87BF-148628832C28}"/>
                </a:ext>
              </a:extLst>
            </p:cNvPr>
            <p:cNvSpPr/>
            <p:nvPr/>
          </p:nvSpPr>
          <p:spPr>
            <a:xfrm>
              <a:off x="12645" y="2406"/>
              <a:ext cx="1376" cy="1411"/>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pPr>
              <a:r>
                <a:rPr lang="zh-CN" altLang="en-US" b="1" noProof="1">
                  <a:solidFill>
                    <a:schemeClr val="bg1"/>
                  </a:solidFill>
                  <a:sym typeface="+mn-ea"/>
                </a:rPr>
                <a:t>催缴费管理</a:t>
              </a:r>
            </a:p>
          </p:txBody>
        </p:sp>
        <p:sp>
          <p:nvSpPr>
            <p:cNvPr id="40" name="椭圆 39">
              <a:extLst>
                <a:ext uri="{FF2B5EF4-FFF2-40B4-BE49-F238E27FC236}">
                  <a16:creationId xmlns:a16="http://schemas.microsoft.com/office/drawing/2014/main" id="{F1B8CF4B-1813-40C4-8B82-3D9E51013289}"/>
                </a:ext>
              </a:extLst>
            </p:cNvPr>
            <p:cNvSpPr/>
            <p:nvPr/>
          </p:nvSpPr>
          <p:spPr>
            <a:xfrm>
              <a:off x="10591" y="3668"/>
              <a:ext cx="1376" cy="1411"/>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pPr>
              <a:r>
                <a:rPr lang="zh-CN" altLang="en-US" b="1" noProof="1">
                  <a:solidFill>
                    <a:schemeClr val="bg1"/>
                  </a:solidFill>
                  <a:sym typeface="+mn-ea"/>
                </a:rPr>
                <a:t>物业缴费</a:t>
              </a:r>
            </a:p>
          </p:txBody>
        </p:sp>
        <p:sp>
          <p:nvSpPr>
            <p:cNvPr id="41" name="椭圆 40">
              <a:extLst>
                <a:ext uri="{FF2B5EF4-FFF2-40B4-BE49-F238E27FC236}">
                  <a16:creationId xmlns:a16="http://schemas.microsoft.com/office/drawing/2014/main" id="{588DC017-4762-4EEB-B924-17CD5AB983FA}"/>
                </a:ext>
              </a:extLst>
            </p:cNvPr>
            <p:cNvSpPr/>
            <p:nvPr/>
          </p:nvSpPr>
          <p:spPr>
            <a:xfrm>
              <a:off x="15413" y="3271"/>
              <a:ext cx="1376" cy="1411"/>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登记薄</a:t>
              </a:r>
            </a:p>
          </p:txBody>
        </p:sp>
        <p:sp>
          <p:nvSpPr>
            <p:cNvPr id="42" name="椭圆 41">
              <a:extLst>
                <a:ext uri="{FF2B5EF4-FFF2-40B4-BE49-F238E27FC236}">
                  <a16:creationId xmlns:a16="http://schemas.microsoft.com/office/drawing/2014/main" id="{3DAE2528-2F2E-4424-8D38-0F6BF9297A2D}"/>
                </a:ext>
              </a:extLst>
            </p:cNvPr>
            <p:cNvSpPr/>
            <p:nvPr/>
          </p:nvSpPr>
          <p:spPr>
            <a:xfrm>
              <a:off x="10591" y="6645"/>
              <a:ext cx="1376" cy="1411"/>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报修</a:t>
              </a:r>
            </a:p>
          </p:txBody>
        </p:sp>
        <p:sp>
          <p:nvSpPr>
            <p:cNvPr id="43" name="椭圆 42">
              <a:extLst>
                <a:ext uri="{FF2B5EF4-FFF2-40B4-BE49-F238E27FC236}">
                  <a16:creationId xmlns:a16="http://schemas.microsoft.com/office/drawing/2014/main" id="{B2B415A2-A7EC-4AFE-BB0F-2069EF6B47A7}"/>
                </a:ext>
              </a:extLst>
            </p:cNvPr>
            <p:cNvSpPr/>
            <p:nvPr/>
          </p:nvSpPr>
          <p:spPr>
            <a:xfrm>
              <a:off x="10591" y="2097"/>
              <a:ext cx="1376" cy="1411"/>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内容管理</a:t>
              </a:r>
            </a:p>
          </p:txBody>
        </p:sp>
        <p:sp>
          <p:nvSpPr>
            <p:cNvPr id="44" name="椭圆 43">
              <a:extLst>
                <a:ext uri="{FF2B5EF4-FFF2-40B4-BE49-F238E27FC236}">
                  <a16:creationId xmlns:a16="http://schemas.microsoft.com/office/drawing/2014/main" id="{F03D862D-6271-423C-A8E3-956AF257BFDA}"/>
                </a:ext>
              </a:extLst>
            </p:cNvPr>
            <p:cNvSpPr/>
            <p:nvPr/>
          </p:nvSpPr>
          <p:spPr>
            <a:xfrm>
              <a:off x="15525" y="6645"/>
              <a:ext cx="1376" cy="1411"/>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礼品管理</a:t>
              </a:r>
            </a:p>
          </p:txBody>
        </p:sp>
        <p:sp>
          <p:nvSpPr>
            <p:cNvPr id="45" name="椭圆 44">
              <a:extLst>
                <a:ext uri="{FF2B5EF4-FFF2-40B4-BE49-F238E27FC236}">
                  <a16:creationId xmlns:a16="http://schemas.microsoft.com/office/drawing/2014/main" id="{74FCEB3F-F748-4E42-A371-C26B29C69B16}"/>
                </a:ext>
              </a:extLst>
            </p:cNvPr>
            <p:cNvSpPr/>
            <p:nvPr/>
          </p:nvSpPr>
          <p:spPr>
            <a:xfrm>
              <a:off x="13058" y="5181"/>
              <a:ext cx="1376" cy="1411"/>
            </a:xfrm>
            <a:prstGeom prst="ellipse">
              <a:avLst/>
            </a:prstGeom>
            <a:gradFill>
              <a:gsLst>
                <a:gs pos="0">
                  <a:srgbClr val="E364BB"/>
                </a:gs>
                <a:gs pos="100000">
                  <a:srgbClr val="BE8DBB"/>
                </a:gs>
              </a:gsLst>
              <a:lin ang="8100000" scaled="0"/>
            </a:gradFill>
            <a:ln w="85725">
              <a:solidFill>
                <a:schemeClr val="bg1"/>
              </a:solidFill>
            </a:ln>
            <a:effectLst>
              <a:outerShdw blurRad="139700" dist="38100" dir="8100000" sx="99000" sy="99000" algn="tr" rotWithShape="0">
                <a:srgbClr val="FE6E8B">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b="1" noProof="1">
                  <a:solidFill>
                    <a:schemeClr val="bg1"/>
                  </a:solidFill>
                </a:rPr>
                <a:t>PC</a:t>
              </a:r>
              <a:r>
                <a:rPr lang="zh-CN" altLang="en-US" b="1" noProof="1">
                  <a:solidFill>
                    <a:schemeClr val="bg1"/>
                  </a:solidFill>
                </a:rPr>
                <a:t>端</a:t>
              </a:r>
            </a:p>
          </p:txBody>
        </p:sp>
        <p:sp>
          <p:nvSpPr>
            <p:cNvPr id="46" name="椭圆 45">
              <a:extLst>
                <a:ext uri="{FF2B5EF4-FFF2-40B4-BE49-F238E27FC236}">
                  <a16:creationId xmlns:a16="http://schemas.microsoft.com/office/drawing/2014/main" id="{C078A652-4A18-47C3-BD22-2A196E9E76BD}"/>
                </a:ext>
              </a:extLst>
            </p:cNvPr>
            <p:cNvSpPr/>
            <p:nvPr/>
          </p:nvSpPr>
          <p:spPr>
            <a:xfrm>
              <a:off x="14568" y="3668"/>
              <a:ext cx="611" cy="628"/>
            </a:xfrm>
            <a:prstGeom prst="ellipse">
              <a:avLst/>
            </a:prstGeom>
            <a:gradFill>
              <a:gsLst>
                <a:gs pos="0">
                  <a:srgbClr val="E364BB"/>
                </a:gs>
                <a:gs pos="100000">
                  <a:srgbClr val="BE8DBB"/>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b="1" noProof="1">
                <a:solidFill>
                  <a:schemeClr val="bg1"/>
                </a:solidFill>
              </a:endParaRPr>
            </a:p>
          </p:txBody>
        </p:sp>
        <p:sp>
          <p:nvSpPr>
            <p:cNvPr id="47" name="椭圆 46">
              <a:extLst>
                <a:ext uri="{FF2B5EF4-FFF2-40B4-BE49-F238E27FC236}">
                  <a16:creationId xmlns:a16="http://schemas.microsoft.com/office/drawing/2014/main" id="{0804A84C-6FEA-4D01-AD47-6BB33D7E1FC1}"/>
                </a:ext>
              </a:extLst>
            </p:cNvPr>
            <p:cNvSpPr/>
            <p:nvPr/>
          </p:nvSpPr>
          <p:spPr>
            <a:xfrm>
              <a:off x="12445" y="7043"/>
              <a:ext cx="613" cy="62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b="1" noProof="1">
                <a:solidFill>
                  <a:schemeClr val="bg1"/>
                </a:solidFill>
              </a:endParaRPr>
            </a:p>
          </p:txBody>
        </p:sp>
        <p:sp>
          <p:nvSpPr>
            <p:cNvPr id="48" name="椭圆 47">
              <a:extLst>
                <a:ext uri="{FF2B5EF4-FFF2-40B4-BE49-F238E27FC236}">
                  <a16:creationId xmlns:a16="http://schemas.microsoft.com/office/drawing/2014/main" id="{D53A71E3-7F34-42AE-A59E-17C0397DA90A}"/>
                </a:ext>
              </a:extLst>
            </p:cNvPr>
            <p:cNvSpPr/>
            <p:nvPr/>
          </p:nvSpPr>
          <p:spPr>
            <a:xfrm>
              <a:off x="14436" y="7236"/>
              <a:ext cx="613" cy="628"/>
            </a:xfrm>
            <a:prstGeom prst="ellipse">
              <a:avLst/>
            </a:prstGeom>
            <a:gradFill>
              <a:gsLst>
                <a:gs pos="0">
                  <a:srgbClr val="E364BB"/>
                </a:gs>
                <a:gs pos="100000">
                  <a:srgbClr val="BE8DBB"/>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b="1" noProof="1">
                <a:solidFill>
                  <a:schemeClr val="bg1"/>
                </a:solidFill>
              </a:endParaRPr>
            </a:p>
          </p:txBody>
        </p:sp>
        <p:sp>
          <p:nvSpPr>
            <p:cNvPr id="49" name="椭圆 48">
              <a:extLst>
                <a:ext uri="{FF2B5EF4-FFF2-40B4-BE49-F238E27FC236}">
                  <a16:creationId xmlns:a16="http://schemas.microsoft.com/office/drawing/2014/main" id="{57B5785B-5706-4136-809E-5CE70369E92A}"/>
                </a:ext>
              </a:extLst>
            </p:cNvPr>
            <p:cNvSpPr/>
            <p:nvPr/>
          </p:nvSpPr>
          <p:spPr>
            <a:xfrm>
              <a:off x="12752" y="4244"/>
              <a:ext cx="611" cy="62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b="1" noProof="1">
                <a:solidFill>
                  <a:schemeClr val="bg1"/>
                </a:solidFill>
              </a:endParaRPr>
            </a:p>
          </p:txBody>
        </p:sp>
        <p:sp>
          <p:nvSpPr>
            <p:cNvPr id="50" name="椭圆 49">
              <a:extLst>
                <a:ext uri="{FF2B5EF4-FFF2-40B4-BE49-F238E27FC236}">
                  <a16:creationId xmlns:a16="http://schemas.microsoft.com/office/drawing/2014/main" id="{1CF41D0F-9EC6-47A3-8565-BAC935242001}"/>
                </a:ext>
              </a:extLst>
            </p:cNvPr>
            <p:cNvSpPr/>
            <p:nvPr/>
          </p:nvSpPr>
          <p:spPr>
            <a:xfrm>
              <a:off x="11432" y="5632"/>
              <a:ext cx="447" cy="458"/>
            </a:xfrm>
            <a:prstGeom prst="ellipse">
              <a:avLst/>
            </a:prstGeom>
            <a:gradFill>
              <a:gsLst>
                <a:gs pos="0">
                  <a:srgbClr val="E364BB"/>
                </a:gs>
                <a:gs pos="100000">
                  <a:srgbClr val="BE8DBB"/>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b="1" noProof="1">
                <a:solidFill>
                  <a:schemeClr val="bg1"/>
                </a:solidFill>
              </a:endParaRPr>
            </a:p>
          </p:txBody>
        </p:sp>
        <p:sp>
          <p:nvSpPr>
            <p:cNvPr id="51" name="椭圆 50">
              <a:extLst>
                <a:ext uri="{FF2B5EF4-FFF2-40B4-BE49-F238E27FC236}">
                  <a16:creationId xmlns:a16="http://schemas.microsoft.com/office/drawing/2014/main" id="{00C95EAD-9D38-4677-9256-48CB945E8F98}"/>
                </a:ext>
              </a:extLst>
            </p:cNvPr>
            <p:cNvSpPr/>
            <p:nvPr/>
          </p:nvSpPr>
          <p:spPr>
            <a:xfrm>
              <a:off x="15320" y="5541"/>
              <a:ext cx="624" cy="642"/>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b="1" noProof="1">
                <a:solidFill>
                  <a:schemeClr val="bg1"/>
                </a:solidFill>
              </a:endParaRPr>
            </a:p>
          </p:txBody>
        </p:sp>
      </p:grpSp>
      <p:sp>
        <p:nvSpPr>
          <p:cNvPr id="52" name="椭圆 51">
            <a:extLst>
              <a:ext uri="{FF2B5EF4-FFF2-40B4-BE49-F238E27FC236}">
                <a16:creationId xmlns:a16="http://schemas.microsoft.com/office/drawing/2014/main" id="{F3734FBE-90BF-4C99-8D18-AFBFAF18A4A0}"/>
              </a:ext>
            </a:extLst>
          </p:cNvPr>
          <p:cNvSpPr/>
          <p:nvPr/>
        </p:nvSpPr>
        <p:spPr bwMode="auto">
          <a:xfrm>
            <a:off x="8381811" y="3344610"/>
            <a:ext cx="1054466" cy="1081304"/>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房产管理</a:t>
            </a:r>
          </a:p>
        </p:txBody>
      </p:sp>
      <p:sp>
        <p:nvSpPr>
          <p:cNvPr id="53" name="椭圆 52">
            <a:extLst>
              <a:ext uri="{FF2B5EF4-FFF2-40B4-BE49-F238E27FC236}">
                <a16:creationId xmlns:a16="http://schemas.microsoft.com/office/drawing/2014/main" id="{D1DABDEE-C327-4478-B154-D29DC15B1723}"/>
              </a:ext>
            </a:extLst>
          </p:cNvPr>
          <p:cNvSpPr/>
          <p:nvPr/>
        </p:nvSpPr>
        <p:spPr bwMode="auto">
          <a:xfrm>
            <a:off x="1752316" y="3500336"/>
            <a:ext cx="1054466" cy="1081304"/>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业务大屏</a:t>
            </a:r>
          </a:p>
        </p:txBody>
      </p:sp>
      <p:sp>
        <p:nvSpPr>
          <p:cNvPr id="54" name="椭圆 53">
            <a:extLst>
              <a:ext uri="{FF2B5EF4-FFF2-40B4-BE49-F238E27FC236}">
                <a16:creationId xmlns:a16="http://schemas.microsoft.com/office/drawing/2014/main" id="{6F3D0B1C-21C8-42FB-A314-7A7656D1CD2E}"/>
              </a:ext>
            </a:extLst>
          </p:cNvPr>
          <p:cNvSpPr/>
          <p:nvPr/>
        </p:nvSpPr>
        <p:spPr bwMode="auto">
          <a:xfrm>
            <a:off x="1448083" y="2085132"/>
            <a:ext cx="1054466" cy="1081304"/>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综合大屏</a:t>
            </a:r>
          </a:p>
        </p:txBody>
      </p:sp>
      <p:sp>
        <p:nvSpPr>
          <p:cNvPr id="55" name="椭圆 54">
            <a:extLst>
              <a:ext uri="{FF2B5EF4-FFF2-40B4-BE49-F238E27FC236}">
                <a16:creationId xmlns:a16="http://schemas.microsoft.com/office/drawing/2014/main" id="{016DD439-E8B5-46D9-9BEC-6E7E6A16F1EC}"/>
              </a:ext>
            </a:extLst>
          </p:cNvPr>
          <p:cNvSpPr/>
          <p:nvPr/>
        </p:nvSpPr>
        <p:spPr bwMode="auto">
          <a:xfrm>
            <a:off x="9436277" y="1590117"/>
            <a:ext cx="1054466" cy="1081304"/>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有偿服务</a:t>
            </a:r>
          </a:p>
        </p:txBody>
      </p:sp>
      <p:sp>
        <p:nvSpPr>
          <p:cNvPr id="56" name="椭圆 55">
            <a:extLst>
              <a:ext uri="{FF2B5EF4-FFF2-40B4-BE49-F238E27FC236}">
                <a16:creationId xmlns:a16="http://schemas.microsoft.com/office/drawing/2014/main" id="{30003DFF-2374-43A0-84FE-1DFB51B7E495}"/>
              </a:ext>
            </a:extLst>
          </p:cNvPr>
          <p:cNvSpPr/>
          <p:nvPr/>
        </p:nvSpPr>
        <p:spPr bwMode="auto">
          <a:xfrm>
            <a:off x="9281479" y="4482621"/>
            <a:ext cx="1054466" cy="1081304"/>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待办事项</a:t>
            </a:r>
          </a:p>
        </p:txBody>
      </p:sp>
      <p:sp>
        <p:nvSpPr>
          <p:cNvPr id="57" name="椭圆 56">
            <a:extLst>
              <a:ext uri="{FF2B5EF4-FFF2-40B4-BE49-F238E27FC236}">
                <a16:creationId xmlns:a16="http://schemas.microsoft.com/office/drawing/2014/main" id="{7816E902-6FFA-4942-B346-3376FD75EA14}"/>
              </a:ext>
            </a:extLst>
          </p:cNvPr>
          <p:cNvSpPr/>
          <p:nvPr/>
        </p:nvSpPr>
        <p:spPr bwMode="auto">
          <a:xfrm>
            <a:off x="9810091" y="2853631"/>
            <a:ext cx="1054466" cy="1081304"/>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活动管理</a:t>
            </a:r>
          </a:p>
        </p:txBody>
      </p:sp>
      <p:cxnSp>
        <p:nvCxnSpPr>
          <p:cNvPr id="58" name="直接连接符 57">
            <a:extLst>
              <a:ext uri="{FF2B5EF4-FFF2-40B4-BE49-F238E27FC236}">
                <a16:creationId xmlns:a16="http://schemas.microsoft.com/office/drawing/2014/main" id="{E64340F4-31C1-4341-8DA7-6FA6DDB876E3}"/>
              </a:ext>
            </a:extLst>
          </p:cNvPr>
          <p:cNvCxnSpPr>
            <a:cxnSpLocks/>
          </p:cNvCxnSpPr>
          <p:nvPr/>
        </p:nvCxnSpPr>
        <p:spPr bwMode="auto">
          <a:xfrm flipV="1">
            <a:off x="6294336" y="2339939"/>
            <a:ext cx="3203860" cy="1309673"/>
          </a:xfrm>
          <a:prstGeom prst="line">
            <a:avLst/>
          </a:prstGeom>
          <a:ln>
            <a:gradFill>
              <a:gsLst>
                <a:gs pos="0">
                  <a:schemeClr val="accent1">
                    <a:lumMod val="20000"/>
                    <a:lumOff val="80000"/>
                  </a:schemeClr>
                </a:gs>
                <a:gs pos="100000">
                  <a:srgbClr val="E364BB"/>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65A2A9F2-08CA-47EC-8A14-3BBBD58EC3E7}"/>
              </a:ext>
            </a:extLst>
          </p:cNvPr>
          <p:cNvCxnSpPr>
            <a:cxnSpLocks/>
            <a:stCxn id="54" idx="5"/>
            <a:endCxn id="45" idx="2"/>
          </p:cNvCxnSpPr>
          <p:nvPr/>
        </p:nvCxnSpPr>
        <p:spPr bwMode="auto">
          <a:xfrm>
            <a:off x="2348126" y="3008083"/>
            <a:ext cx="2822008" cy="836563"/>
          </a:xfrm>
          <a:prstGeom prst="line">
            <a:avLst/>
          </a:prstGeom>
          <a:ln>
            <a:gradFill>
              <a:gsLst>
                <a:gs pos="0">
                  <a:schemeClr val="accent1">
                    <a:lumMod val="20000"/>
                    <a:lumOff val="80000"/>
                  </a:schemeClr>
                </a:gs>
                <a:gs pos="100000">
                  <a:srgbClr val="E364BB"/>
                </a:gs>
              </a:gsLst>
              <a:lin ang="5400000" scaled="1"/>
            </a:gradFill>
            <a:prstDash val="lg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D167342F-A32B-4F19-A51B-44DA695512F4}"/>
              </a:ext>
            </a:extLst>
          </p:cNvPr>
          <p:cNvCxnSpPr>
            <a:cxnSpLocks/>
            <a:stCxn id="53" idx="6"/>
            <a:endCxn id="45" idx="2"/>
          </p:cNvCxnSpPr>
          <p:nvPr/>
        </p:nvCxnSpPr>
        <p:spPr bwMode="auto">
          <a:xfrm flipV="1">
            <a:off x="2806782" y="3844646"/>
            <a:ext cx="2363352" cy="196342"/>
          </a:xfrm>
          <a:prstGeom prst="line">
            <a:avLst/>
          </a:prstGeom>
          <a:ln>
            <a:gradFill>
              <a:gsLst>
                <a:gs pos="0">
                  <a:schemeClr val="accent1">
                    <a:lumMod val="20000"/>
                    <a:lumOff val="80000"/>
                  </a:schemeClr>
                </a:gs>
                <a:gs pos="100000">
                  <a:srgbClr val="E364BB"/>
                </a:gs>
              </a:gsLst>
              <a:lin ang="5400000" scaled="1"/>
            </a:gradFill>
            <a:prstDash val="lgDash"/>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88948A4-CE8C-46D9-87FC-04F49C6DA2F7}"/>
              </a:ext>
            </a:extLst>
          </p:cNvPr>
          <p:cNvCxnSpPr>
            <a:cxnSpLocks/>
            <a:stCxn id="56" idx="1"/>
            <a:endCxn id="45" idx="5"/>
          </p:cNvCxnSpPr>
          <p:nvPr/>
        </p:nvCxnSpPr>
        <p:spPr bwMode="auto">
          <a:xfrm flipH="1" flipV="1">
            <a:off x="6070177" y="4226945"/>
            <a:ext cx="3365725" cy="414029"/>
          </a:xfrm>
          <a:prstGeom prst="line">
            <a:avLst/>
          </a:prstGeom>
          <a:ln>
            <a:gradFill>
              <a:gsLst>
                <a:gs pos="0">
                  <a:schemeClr val="accent1">
                    <a:lumMod val="20000"/>
                    <a:lumOff val="80000"/>
                  </a:schemeClr>
                </a:gs>
                <a:gs pos="100000">
                  <a:srgbClr val="E364BB"/>
                </a:gs>
              </a:gsLst>
              <a:lin ang="5400000" scaled="1"/>
            </a:gradFill>
            <a:prstDash val="dash"/>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FD8DB45B-63A8-4083-8DD4-F78CFDE11675}"/>
              </a:ext>
            </a:extLst>
          </p:cNvPr>
          <p:cNvGrpSpPr/>
          <p:nvPr/>
        </p:nvGrpSpPr>
        <p:grpSpPr>
          <a:xfrm>
            <a:off x="4670863" y="6186203"/>
            <a:ext cx="2525939" cy="475833"/>
            <a:chOff x="10383138" y="448126"/>
            <a:chExt cx="947862" cy="333369"/>
          </a:xfrm>
        </p:grpSpPr>
        <p:sp>
          <p:nvSpPr>
            <p:cNvPr id="72" name="矩形: 圆角 71">
              <a:extLst>
                <a:ext uri="{FF2B5EF4-FFF2-40B4-BE49-F238E27FC236}">
                  <a16:creationId xmlns:a16="http://schemas.microsoft.com/office/drawing/2014/main" id="{5DD2DB2D-9C2B-4B35-92F7-1A22E331D6DE}"/>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73" name="Rounded Rectangle 5_1">
              <a:extLst>
                <a:ext uri="{FF2B5EF4-FFF2-40B4-BE49-F238E27FC236}">
                  <a16:creationId xmlns:a16="http://schemas.microsoft.com/office/drawing/2014/main" id="{4EA4433F-BF8D-4075-A429-B528A591B642}"/>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74" name="文本框 73">
            <a:extLst>
              <a:ext uri="{FF2B5EF4-FFF2-40B4-BE49-F238E27FC236}">
                <a16:creationId xmlns:a16="http://schemas.microsoft.com/office/drawing/2014/main" id="{26DADE24-12E2-4D0C-81C3-8FAA54769218}"/>
              </a:ext>
            </a:extLst>
          </p:cNvPr>
          <p:cNvSpPr txBox="1"/>
          <p:nvPr/>
        </p:nvSpPr>
        <p:spPr>
          <a:xfrm>
            <a:off x="4832962" y="6252758"/>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PC</a:t>
            </a:r>
            <a:r>
              <a:rPr lang="zh-CN" altLang="en-US" sz="2400" dirty="0">
                <a:solidFill>
                  <a:schemeClr val="bg1"/>
                </a:solidFill>
                <a:latin typeface="字魂105号-简雅黑" panose="00000500000000000000" pitchFamily="2" charset="-122"/>
                <a:ea typeface="字魂105号-简雅黑" panose="00000500000000000000" pitchFamily="2" charset="-122"/>
              </a:rPr>
              <a:t>端管理平台</a:t>
            </a:r>
          </a:p>
        </p:txBody>
      </p:sp>
      <p:sp>
        <p:nvSpPr>
          <p:cNvPr id="61" name="椭圆 60">
            <a:extLst>
              <a:ext uri="{FF2B5EF4-FFF2-40B4-BE49-F238E27FC236}">
                <a16:creationId xmlns:a16="http://schemas.microsoft.com/office/drawing/2014/main" id="{F176D8E0-8362-4B1E-9C3D-F4FAEDBA0D39}"/>
              </a:ext>
            </a:extLst>
          </p:cNvPr>
          <p:cNvSpPr/>
          <p:nvPr/>
        </p:nvSpPr>
        <p:spPr bwMode="auto">
          <a:xfrm>
            <a:off x="6203909" y="970492"/>
            <a:ext cx="1054466" cy="1081304"/>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pPr>
            <a:r>
              <a:rPr lang="zh-CN" altLang="en-US" b="1" noProof="1">
                <a:solidFill>
                  <a:schemeClr val="bg1"/>
                </a:solidFill>
                <a:sym typeface="+mn-ea"/>
              </a:rPr>
              <a:t>账单</a:t>
            </a:r>
          </a:p>
        </p:txBody>
      </p:sp>
    </p:spTree>
    <p:extLst>
      <p:ext uri="{BB962C8B-B14F-4D97-AF65-F5344CB8AC3E}">
        <p14:creationId xmlns:p14="http://schemas.microsoft.com/office/powerpoint/2010/main" val="1346585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80815B56-0AFB-412D-9EEA-C798E1874BA1}"/>
              </a:ext>
            </a:extLst>
          </p:cNvPr>
          <p:cNvGrpSpPr/>
          <p:nvPr/>
        </p:nvGrpSpPr>
        <p:grpSpPr>
          <a:xfrm>
            <a:off x="753666" y="259666"/>
            <a:ext cx="2525939" cy="475833"/>
            <a:chOff x="10383138" y="448126"/>
            <a:chExt cx="947862" cy="333369"/>
          </a:xfrm>
        </p:grpSpPr>
        <p:sp>
          <p:nvSpPr>
            <p:cNvPr id="10" name="矩形: 圆角 9">
              <a:extLst>
                <a:ext uri="{FF2B5EF4-FFF2-40B4-BE49-F238E27FC236}">
                  <a16:creationId xmlns:a16="http://schemas.microsoft.com/office/drawing/2014/main" id="{7205B7E3-C188-4B1E-938A-F69AAE629EEC}"/>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11" name="Rounded Rectangle 5_1">
              <a:extLst>
                <a:ext uri="{FF2B5EF4-FFF2-40B4-BE49-F238E27FC236}">
                  <a16:creationId xmlns:a16="http://schemas.microsoft.com/office/drawing/2014/main" id="{C3E34D06-D8F1-4B84-943E-B209B88BAB4F}"/>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12" name="文本框 11">
            <a:extLst>
              <a:ext uri="{FF2B5EF4-FFF2-40B4-BE49-F238E27FC236}">
                <a16:creationId xmlns:a16="http://schemas.microsoft.com/office/drawing/2014/main" id="{D9CD0681-3861-4EEA-83B0-93303A4B4770}"/>
              </a:ext>
            </a:extLst>
          </p:cNvPr>
          <p:cNvSpPr txBox="1"/>
          <p:nvPr/>
        </p:nvSpPr>
        <p:spPr>
          <a:xfrm>
            <a:off x="915765" y="326221"/>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13" name="文本框 12">
            <a:extLst>
              <a:ext uri="{FF2B5EF4-FFF2-40B4-BE49-F238E27FC236}">
                <a16:creationId xmlns:a16="http://schemas.microsoft.com/office/drawing/2014/main" id="{24257674-FC68-4B16-9F51-33C0272B9077}"/>
              </a:ext>
            </a:extLst>
          </p:cNvPr>
          <p:cNvSpPr txBox="1"/>
          <p:nvPr/>
        </p:nvSpPr>
        <p:spPr>
          <a:xfrm>
            <a:off x="3592978" y="264665"/>
            <a:ext cx="7070581" cy="492443"/>
          </a:xfrm>
          <a:prstGeom prst="rect">
            <a:avLst/>
          </a:prstGeom>
          <a:noFill/>
        </p:spPr>
        <p:txBody>
          <a:bodyPr wrap="square" lIns="0" tIns="0" rIns="0" bIns="0" rtlCol="0">
            <a:spAutoFit/>
          </a:bodyPr>
          <a:lstStyle/>
          <a:p>
            <a:r>
              <a:rPr lang="zh-CN" altLang="en-US" sz="3200" dirty="0">
                <a:solidFill>
                  <a:schemeClr val="tx1">
                    <a:lumMod val="75000"/>
                    <a:lumOff val="25000"/>
                  </a:schemeClr>
                </a:solidFill>
                <a:latin typeface="字魂105号-简雅黑" panose="00000500000000000000" pitchFamily="2" charset="-122"/>
                <a:ea typeface="字魂105号-简雅黑" panose="00000500000000000000" pitchFamily="2" charset="-122"/>
              </a:rPr>
              <a:t>主要功能及应用场景</a:t>
            </a:r>
            <a:r>
              <a:rPr lang="en-US" altLang="zh-CN" sz="3200" dirty="0">
                <a:solidFill>
                  <a:schemeClr val="tx1">
                    <a:lumMod val="75000"/>
                    <a:lumOff val="25000"/>
                  </a:schemeClr>
                </a:solidFill>
                <a:latin typeface="字魂105号-简雅黑" panose="00000500000000000000" pitchFamily="2" charset="-122"/>
                <a:ea typeface="字魂105号-简雅黑" panose="00000500000000000000" pitchFamily="2" charset="-122"/>
              </a:rPr>
              <a:t>【PC</a:t>
            </a:r>
            <a:r>
              <a:rPr lang="zh-CN" altLang="en-US" sz="3200" dirty="0">
                <a:solidFill>
                  <a:schemeClr val="tx1">
                    <a:lumMod val="75000"/>
                    <a:lumOff val="25000"/>
                  </a:schemeClr>
                </a:solidFill>
                <a:latin typeface="字魂105号-简雅黑" panose="00000500000000000000" pitchFamily="2" charset="-122"/>
                <a:ea typeface="字魂105号-简雅黑" panose="00000500000000000000" pitchFamily="2" charset="-122"/>
              </a:rPr>
              <a:t>端</a:t>
            </a:r>
            <a:r>
              <a:rPr lang="en-US" altLang="zh-CN" sz="3200" dirty="0">
                <a:solidFill>
                  <a:schemeClr val="tx1">
                    <a:lumMod val="75000"/>
                    <a:lumOff val="25000"/>
                  </a:schemeClr>
                </a:solidFill>
                <a:latin typeface="字魂105号-简雅黑" panose="00000500000000000000" pitchFamily="2" charset="-122"/>
                <a:ea typeface="字魂105号-简雅黑" panose="00000500000000000000" pitchFamily="2" charset="-122"/>
              </a:rPr>
              <a:t>】</a:t>
            </a:r>
            <a:endParaRPr lang="zh-CN" altLang="en-US" sz="32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grpSp>
        <p:nvGrpSpPr>
          <p:cNvPr id="71" name="组合 70">
            <a:extLst>
              <a:ext uri="{FF2B5EF4-FFF2-40B4-BE49-F238E27FC236}">
                <a16:creationId xmlns:a16="http://schemas.microsoft.com/office/drawing/2014/main" id="{FD8DB45B-63A8-4083-8DD4-F78CFDE11675}"/>
              </a:ext>
            </a:extLst>
          </p:cNvPr>
          <p:cNvGrpSpPr/>
          <p:nvPr/>
        </p:nvGrpSpPr>
        <p:grpSpPr>
          <a:xfrm>
            <a:off x="4670863" y="6186203"/>
            <a:ext cx="2525939" cy="475833"/>
            <a:chOff x="10383138" y="448126"/>
            <a:chExt cx="947862" cy="333369"/>
          </a:xfrm>
        </p:grpSpPr>
        <p:sp>
          <p:nvSpPr>
            <p:cNvPr id="72" name="矩形: 圆角 71">
              <a:extLst>
                <a:ext uri="{FF2B5EF4-FFF2-40B4-BE49-F238E27FC236}">
                  <a16:creationId xmlns:a16="http://schemas.microsoft.com/office/drawing/2014/main" id="{5DD2DB2D-9C2B-4B35-92F7-1A22E331D6DE}"/>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73" name="Rounded Rectangle 5_1">
              <a:extLst>
                <a:ext uri="{FF2B5EF4-FFF2-40B4-BE49-F238E27FC236}">
                  <a16:creationId xmlns:a16="http://schemas.microsoft.com/office/drawing/2014/main" id="{4EA4433F-BF8D-4075-A429-B528A591B642}"/>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74" name="文本框 73">
            <a:extLst>
              <a:ext uri="{FF2B5EF4-FFF2-40B4-BE49-F238E27FC236}">
                <a16:creationId xmlns:a16="http://schemas.microsoft.com/office/drawing/2014/main" id="{26DADE24-12E2-4D0C-81C3-8FAA54769218}"/>
              </a:ext>
            </a:extLst>
          </p:cNvPr>
          <p:cNvSpPr txBox="1"/>
          <p:nvPr/>
        </p:nvSpPr>
        <p:spPr>
          <a:xfrm>
            <a:off x="4832962" y="6252758"/>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PC</a:t>
            </a:r>
            <a:r>
              <a:rPr lang="zh-CN" altLang="en-US" sz="2400" dirty="0">
                <a:solidFill>
                  <a:schemeClr val="bg1"/>
                </a:solidFill>
                <a:latin typeface="字魂105号-简雅黑" panose="00000500000000000000" pitchFamily="2" charset="-122"/>
                <a:ea typeface="字魂105号-简雅黑" panose="00000500000000000000" pitchFamily="2" charset="-122"/>
              </a:rPr>
              <a:t>端管理平台</a:t>
            </a:r>
          </a:p>
        </p:txBody>
      </p:sp>
      <p:sp>
        <p:nvSpPr>
          <p:cNvPr id="61" name="íṡļíḍe">
            <a:extLst>
              <a:ext uri="{FF2B5EF4-FFF2-40B4-BE49-F238E27FC236}">
                <a16:creationId xmlns:a16="http://schemas.microsoft.com/office/drawing/2014/main" id="{1C30749A-D749-436A-A3C9-2369A1B7DEA5}"/>
              </a:ext>
            </a:extLst>
          </p:cNvPr>
          <p:cNvSpPr/>
          <p:nvPr/>
        </p:nvSpPr>
        <p:spPr>
          <a:xfrm>
            <a:off x="742455" y="1263138"/>
            <a:ext cx="5074299" cy="4273061"/>
          </a:xfrm>
          <a:prstGeom prst="roundRect">
            <a:avLst>
              <a:gd name="adj" fmla="val 5000"/>
            </a:avLst>
          </a:pr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en-GB" sz="2000" b="1"/>
          </a:p>
        </p:txBody>
      </p:sp>
      <p:sp>
        <p:nvSpPr>
          <p:cNvPr id="66" name="图形 157">
            <a:extLst>
              <a:ext uri="{FF2B5EF4-FFF2-40B4-BE49-F238E27FC236}">
                <a16:creationId xmlns:a16="http://schemas.microsoft.com/office/drawing/2014/main" id="{0D2D2E2B-0015-4C99-A6FB-0F9E2DA1E0D0}"/>
              </a:ext>
            </a:extLst>
          </p:cNvPr>
          <p:cNvSpPr/>
          <p:nvPr/>
        </p:nvSpPr>
        <p:spPr>
          <a:xfrm>
            <a:off x="5066640" y="1162383"/>
            <a:ext cx="277393" cy="277392"/>
          </a:xfrm>
          <a:custGeom>
            <a:avLst/>
            <a:gdLst>
              <a:gd name="connsiteX0" fmla="*/ 138697 w 277393"/>
              <a:gd name="connsiteY0" fmla="*/ 138696 h 277392"/>
              <a:gd name="connsiteX1" fmla="*/ 208045 w 277393"/>
              <a:gd name="connsiteY1" fmla="*/ 69348 h 277392"/>
              <a:gd name="connsiteX2" fmla="*/ 138697 w 277393"/>
              <a:gd name="connsiteY2" fmla="*/ 0 h 277392"/>
              <a:gd name="connsiteX3" fmla="*/ 69348 w 277393"/>
              <a:gd name="connsiteY3" fmla="*/ 69348 h 277392"/>
              <a:gd name="connsiteX4" fmla="*/ 138697 w 277393"/>
              <a:gd name="connsiteY4" fmla="*/ 138696 h 277392"/>
              <a:gd name="connsiteX5" fmla="*/ 184929 w 277393"/>
              <a:gd name="connsiteY5" fmla="*/ 69348 h 277392"/>
              <a:gd name="connsiteX6" fmla="*/ 138697 w 277393"/>
              <a:gd name="connsiteY6" fmla="*/ 115580 h 277392"/>
              <a:gd name="connsiteX7" fmla="*/ 92465 w 277393"/>
              <a:gd name="connsiteY7" fmla="*/ 69348 h 277392"/>
              <a:gd name="connsiteX8" fmla="*/ 138697 w 277393"/>
              <a:gd name="connsiteY8" fmla="*/ 23116 h 277392"/>
              <a:gd name="connsiteX9" fmla="*/ 184929 w 277393"/>
              <a:gd name="connsiteY9" fmla="*/ 69348 h 277392"/>
              <a:gd name="connsiteX10" fmla="*/ 277394 w 277393"/>
              <a:gd name="connsiteY10" fmla="*/ 254276 h 277392"/>
              <a:gd name="connsiteX11" fmla="*/ 254277 w 277393"/>
              <a:gd name="connsiteY11" fmla="*/ 277392 h 277392"/>
              <a:gd name="connsiteX12" fmla="*/ 23116 w 277393"/>
              <a:gd name="connsiteY12" fmla="*/ 277392 h 277392"/>
              <a:gd name="connsiteX13" fmla="*/ 0 w 277393"/>
              <a:gd name="connsiteY13" fmla="*/ 254276 h 277392"/>
              <a:gd name="connsiteX14" fmla="*/ 138697 w 277393"/>
              <a:gd name="connsiteY14" fmla="*/ 161812 h 277392"/>
              <a:gd name="connsiteX15" fmla="*/ 277394 w 277393"/>
              <a:gd name="connsiteY15" fmla="*/ 254276 h 277392"/>
              <a:gd name="connsiteX16" fmla="*/ 254277 w 277393"/>
              <a:gd name="connsiteY16" fmla="*/ 254184 h 277392"/>
              <a:gd name="connsiteX17" fmla="*/ 235045 w 277393"/>
              <a:gd name="connsiteY17" fmla="*/ 215719 h 277392"/>
              <a:gd name="connsiteX18" fmla="*/ 138697 w 277393"/>
              <a:gd name="connsiteY18" fmla="*/ 184928 h 277392"/>
              <a:gd name="connsiteX19" fmla="*/ 42349 w 277393"/>
              <a:gd name="connsiteY19" fmla="*/ 215719 h 277392"/>
              <a:gd name="connsiteX20" fmla="*/ 23116 w 277393"/>
              <a:gd name="connsiteY20" fmla="*/ 254184 h 277392"/>
              <a:gd name="connsiteX21" fmla="*/ 254277 w 277393"/>
              <a:gd name="connsiteY21" fmla="*/ 254184 h 27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7393" h="277392">
                <a:moveTo>
                  <a:pt x="138697" y="138696"/>
                </a:moveTo>
                <a:cubicBezTo>
                  <a:pt x="176997" y="138696"/>
                  <a:pt x="208045" y="107648"/>
                  <a:pt x="208045" y="69348"/>
                </a:cubicBezTo>
                <a:cubicBezTo>
                  <a:pt x="208045" y="31048"/>
                  <a:pt x="176997" y="0"/>
                  <a:pt x="138697" y="0"/>
                </a:cubicBezTo>
                <a:cubicBezTo>
                  <a:pt x="100397" y="0"/>
                  <a:pt x="69348" y="31048"/>
                  <a:pt x="69348" y="69348"/>
                </a:cubicBezTo>
                <a:cubicBezTo>
                  <a:pt x="69348" y="107648"/>
                  <a:pt x="100397" y="138696"/>
                  <a:pt x="138697" y="138696"/>
                </a:cubicBezTo>
                <a:close/>
                <a:moveTo>
                  <a:pt x="184929" y="69348"/>
                </a:moveTo>
                <a:cubicBezTo>
                  <a:pt x="184929" y="94881"/>
                  <a:pt x="164230" y="115580"/>
                  <a:pt x="138697" y="115580"/>
                </a:cubicBezTo>
                <a:cubicBezTo>
                  <a:pt x="113163" y="115580"/>
                  <a:pt x="92465" y="94881"/>
                  <a:pt x="92465" y="69348"/>
                </a:cubicBezTo>
                <a:cubicBezTo>
                  <a:pt x="92465" y="43815"/>
                  <a:pt x="113163" y="23116"/>
                  <a:pt x="138697" y="23116"/>
                </a:cubicBezTo>
                <a:cubicBezTo>
                  <a:pt x="164230" y="23116"/>
                  <a:pt x="184929" y="43815"/>
                  <a:pt x="184929" y="69348"/>
                </a:cubicBezTo>
                <a:close/>
                <a:moveTo>
                  <a:pt x="277394" y="254276"/>
                </a:moveTo>
                <a:cubicBezTo>
                  <a:pt x="277394" y="277392"/>
                  <a:pt x="254277" y="277392"/>
                  <a:pt x="254277" y="277392"/>
                </a:cubicBezTo>
                <a:lnTo>
                  <a:pt x="23116" y="277392"/>
                </a:lnTo>
                <a:cubicBezTo>
                  <a:pt x="23116" y="277392"/>
                  <a:pt x="0" y="277392"/>
                  <a:pt x="0" y="254276"/>
                </a:cubicBezTo>
                <a:cubicBezTo>
                  <a:pt x="0" y="231160"/>
                  <a:pt x="23116" y="161812"/>
                  <a:pt x="138697" y="161812"/>
                </a:cubicBezTo>
                <a:cubicBezTo>
                  <a:pt x="254277" y="161812"/>
                  <a:pt x="277394" y="231160"/>
                  <a:pt x="277394" y="254276"/>
                </a:cubicBezTo>
                <a:close/>
                <a:moveTo>
                  <a:pt x="254277" y="254184"/>
                </a:moveTo>
                <a:cubicBezTo>
                  <a:pt x="254254" y="248497"/>
                  <a:pt x="250717" y="231391"/>
                  <a:pt x="235045" y="215719"/>
                </a:cubicBezTo>
                <a:cubicBezTo>
                  <a:pt x="219973" y="200647"/>
                  <a:pt x="191610" y="184928"/>
                  <a:pt x="138697" y="184928"/>
                </a:cubicBezTo>
                <a:cubicBezTo>
                  <a:pt x="85761" y="184928"/>
                  <a:pt x="57420" y="200647"/>
                  <a:pt x="42349" y="215719"/>
                </a:cubicBezTo>
                <a:cubicBezTo>
                  <a:pt x="26676" y="231391"/>
                  <a:pt x="23162" y="248497"/>
                  <a:pt x="23116" y="254184"/>
                </a:cubicBezTo>
                <a:lnTo>
                  <a:pt x="254277" y="254184"/>
                </a:lnTo>
                <a:close/>
              </a:path>
            </a:pathLst>
          </a:custGeom>
          <a:solidFill>
            <a:schemeClr val="bg1"/>
          </a:solidFill>
          <a:ln w="22622" cap="flat">
            <a:noFill/>
            <a:prstDash val="solid"/>
            <a:miter/>
          </a:ln>
        </p:spPr>
        <p:txBody>
          <a:bodyPr rtlCol="0" anchor="ctr"/>
          <a:lstStyle/>
          <a:p>
            <a:endParaRPr lang="zh-CN" altLang="en-US"/>
          </a:p>
        </p:txBody>
      </p:sp>
      <p:sp>
        <p:nvSpPr>
          <p:cNvPr id="67" name="iṡḻiḓè">
            <a:extLst>
              <a:ext uri="{FF2B5EF4-FFF2-40B4-BE49-F238E27FC236}">
                <a16:creationId xmlns:a16="http://schemas.microsoft.com/office/drawing/2014/main" id="{151BD777-0E29-4438-B65C-E50EB4044948}"/>
              </a:ext>
            </a:extLst>
          </p:cNvPr>
          <p:cNvSpPr txBox="1"/>
          <p:nvPr/>
        </p:nvSpPr>
        <p:spPr>
          <a:xfrm>
            <a:off x="1042298" y="2239350"/>
            <a:ext cx="4583483" cy="244169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50000"/>
              </a:lnSpc>
            </a:pPr>
            <a:r>
              <a:rPr lang="zh-CN" altLang="en-US" sz="1600" dirty="0">
                <a:latin typeface="字魂105号-简雅黑" panose="00000500000000000000" pitchFamily="2" charset="-122"/>
                <a:ea typeface="字魂105号-简雅黑" panose="00000500000000000000" pitchFamily="2" charset="-122"/>
              </a:rPr>
              <a:t>添加标题文案添加标题文案添加标题文案添加标题文案添加标题文案添加标题文案添加标题文案添加标题文案添加标题文案添加标题文案添加标题文案添加标题文案</a:t>
            </a:r>
          </a:p>
        </p:txBody>
      </p:sp>
      <p:sp>
        <p:nvSpPr>
          <p:cNvPr id="68" name="iṡḻiḓè">
            <a:extLst>
              <a:ext uri="{FF2B5EF4-FFF2-40B4-BE49-F238E27FC236}">
                <a16:creationId xmlns:a16="http://schemas.microsoft.com/office/drawing/2014/main" id="{E20BF2E1-E9CC-41A5-99FC-DB2ED9F757C1}"/>
              </a:ext>
            </a:extLst>
          </p:cNvPr>
          <p:cNvSpPr txBox="1"/>
          <p:nvPr/>
        </p:nvSpPr>
        <p:spPr>
          <a:xfrm>
            <a:off x="1042298" y="1847001"/>
            <a:ext cx="4272265" cy="4298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accent1"/>
                </a:solidFill>
              </a:rPr>
              <a:t>综合大屏</a:t>
            </a:r>
          </a:p>
        </p:txBody>
      </p:sp>
      <p:sp>
        <p:nvSpPr>
          <p:cNvPr id="69" name="ïşliḋê">
            <a:extLst>
              <a:ext uri="{FF2B5EF4-FFF2-40B4-BE49-F238E27FC236}">
                <a16:creationId xmlns:a16="http://schemas.microsoft.com/office/drawing/2014/main" id="{F6C3371D-D218-46B5-B179-D7D1ECC7C0FB}"/>
              </a:ext>
            </a:extLst>
          </p:cNvPr>
          <p:cNvSpPr/>
          <p:nvPr/>
        </p:nvSpPr>
        <p:spPr>
          <a:xfrm>
            <a:off x="6459523" y="1263138"/>
            <a:ext cx="5074299" cy="4273061"/>
          </a:xfrm>
          <a:prstGeom prst="roundRect">
            <a:avLst>
              <a:gd name="adj" fmla="val 5000"/>
            </a:avLst>
          </a:pr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en-GB" sz="2000" b="1"/>
          </a:p>
        </p:txBody>
      </p:sp>
      <p:sp>
        <p:nvSpPr>
          <p:cNvPr id="77" name="图形 155">
            <a:extLst>
              <a:ext uri="{FF2B5EF4-FFF2-40B4-BE49-F238E27FC236}">
                <a16:creationId xmlns:a16="http://schemas.microsoft.com/office/drawing/2014/main" id="{B3754616-92A7-448F-9784-3488EB8BE121}"/>
              </a:ext>
            </a:extLst>
          </p:cNvPr>
          <p:cNvSpPr/>
          <p:nvPr/>
        </p:nvSpPr>
        <p:spPr>
          <a:xfrm>
            <a:off x="10737476" y="1162383"/>
            <a:ext cx="369858" cy="277392"/>
          </a:xfrm>
          <a:custGeom>
            <a:avLst/>
            <a:gdLst>
              <a:gd name="connsiteX0" fmla="*/ 346742 w 369858"/>
              <a:gd name="connsiteY0" fmla="*/ 277392 h 277392"/>
              <a:gd name="connsiteX1" fmla="*/ 369858 w 369858"/>
              <a:gd name="connsiteY1" fmla="*/ 254276 h 277392"/>
              <a:gd name="connsiteX2" fmla="*/ 254277 w 369858"/>
              <a:gd name="connsiteY2" fmla="*/ 161812 h 277392"/>
              <a:gd name="connsiteX3" fmla="*/ 138697 w 369858"/>
              <a:gd name="connsiteY3" fmla="*/ 254276 h 277392"/>
              <a:gd name="connsiteX4" fmla="*/ 161813 w 369858"/>
              <a:gd name="connsiteY4" fmla="*/ 277392 h 277392"/>
              <a:gd name="connsiteX5" fmla="*/ 346742 w 369858"/>
              <a:gd name="connsiteY5" fmla="*/ 277392 h 277392"/>
              <a:gd name="connsiteX6" fmla="*/ 162321 w 369858"/>
              <a:gd name="connsiteY6" fmla="*/ 254276 h 277392"/>
              <a:gd name="connsiteX7" fmla="*/ 161813 w 369858"/>
              <a:gd name="connsiteY7" fmla="*/ 254184 h 277392"/>
              <a:gd name="connsiteX8" fmla="*/ 179381 w 369858"/>
              <a:gd name="connsiteY8" fmla="*/ 214424 h 277392"/>
              <a:gd name="connsiteX9" fmla="*/ 254277 w 369858"/>
              <a:gd name="connsiteY9" fmla="*/ 184928 h 277392"/>
              <a:gd name="connsiteX10" fmla="*/ 329174 w 369858"/>
              <a:gd name="connsiteY10" fmla="*/ 214424 h 277392"/>
              <a:gd name="connsiteX11" fmla="*/ 346742 w 369858"/>
              <a:gd name="connsiteY11" fmla="*/ 254184 h 277392"/>
              <a:gd name="connsiteX12" fmla="*/ 346557 w 369858"/>
              <a:gd name="connsiteY12" fmla="*/ 254230 h 277392"/>
              <a:gd name="connsiteX13" fmla="*/ 346233 w 369858"/>
              <a:gd name="connsiteY13" fmla="*/ 254276 h 277392"/>
              <a:gd name="connsiteX14" fmla="*/ 162321 w 369858"/>
              <a:gd name="connsiteY14" fmla="*/ 254276 h 277392"/>
              <a:gd name="connsiteX15" fmla="*/ 254277 w 369858"/>
              <a:gd name="connsiteY15" fmla="*/ 115580 h 277392"/>
              <a:gd name="connsiteX16" fmla="*/ 300510 w 369858"/>
              <a:gd name="connsiteY16" fmla="*/ 69348 h 277392"/>
              <a:gd name="connsiteX17" fmla="*/ 254277 w 369858"/>
              <a:gd name="connsiteY17" fmla="*/ 23116 h 277392"/>
              <a:gd name="connsiteX18" fmla="*/ 208045 w 369858"/>
              <a:gd name="connsiteY18" fmla="*/ 69348 h 277392"/>
              <a:gd name="connsiteX19" fmla="*/ 254277 w 369858"/>
              <a:gd name="connsiteY19" fmla="*/ 115580 h 277392"/>
              <a:gd name="connsiteX20" fmla="*/ 323626 w 369858"/>
              <a:gd name="connsiteY20" fmla="*/ 69348 h 277392"/>
              <a:gd name="connsiteX21" fmla="*/ 254277 w 369858"/>
              <a:gd name="connsiteY21" fmla="*/ 138696 h 277392"/>
              <a:gd name="connsiteX22" fmla="*/ 184929 w 369858"/>
              <a:gd name="connsiteY22" fmla="*/ 69348 h 277392"/>
              <a:gd name="connsiteX23" fmla="*/ 254277 w 369858"/>
              <a:gd name="connsiteY23" fmla="*/ 0 h 277392"/>
              <a:gd name="connsiteX24" fmla="*/ 323626 w 369858"/>
              <a:gd name="connsiteY24" fmla="*/ 69348 h 277392"/>
              <a:gd name="connsiteX25" fmla="*/ 160333 w 369858"/>
              <a:gd name="connsiteY25" fmla="*/ 168284 h 277392"/>
              <a:gd name="connsiteX26" fmla="*/ 131901 w 369858"/>
              <a:gd name="connsiteY26" fmla="*/ 162575 h 277392"/>
              <a:gd name="connsiteX27" fmla="*/ 115581 w 369858"/>
              <a:gd name="connsiteY27" fmla="*/ 161812 h 277392"/>
              <a:gd name="connsiteX28" fmla="*/ 0 w 369858"/>
              <a:gd name="connsiteY28" fmla="*/ 254276 h 277392"/>
              <a:gd name="connsiteX29" fmla="*/ 23116 w 369858"/>
              <a:gd name="connsiteY29" fmla="*/ 277392 h 277392"/>
              <a:gd name="connsiteX30" fmla="*/ 120574 w 369858"/>
              <a:gd name="connsiteY30" fmla="*/ 277392 h 277392"/>
              <a:gd name="connsiteX31" fmla="*/ 115581 w 369858"/>
              <a:gd name="connsiteY31" fmla="*/ 254276 h 277392"/>
              <a:gd name="connsiteX32" fmla="*/ 140777 w 369858"/>
              <a:gd name="connsiteY32" fmla="*/ 187147 h 277392"/>
              <a:gd name="connsiteX33" fmla="*/ 160333 w 369858"/>
              <a:gd name="connsiteY33" fmla="*/ 168284 h 277392"/>
              <a:gd name="connsiteX34" fmla="*/ 113731 w 369858"/>
              <a:gd name="connsiteY34" fmla="*/ 184928 h 277392"/>
              <a:gd name="connsiteX35" fmla="*/ 92465 w 369858"/>
              <a:gd name="connsiteY35" fmla="*/ 254276 h 277392"/>
              <a:gd name="connsiteX36" fmla="*/ 23116 w 369858"/>
              <a:gd name="connsiteY36" fmla="*/ 254276 h 277392"/>
              <a:gd name="connsiteX37" fmla="*/ 40684 w 369858"/>
              <a:gd name="connsiteY37" fmla="*/ 214424 h 277392"/>
              <a:gd name="connsiteX38" fmla="*/ 113731 w 369858"/>
              <a:gd name="connsiteY38" fmla="*/ 184951 h 277392"/>
              <a:gd name="connsiteX39" fmla="*/ 34674 w 369858"/>
              <a:gd name="connsiteY39" fmla="*/ 80906 h 277392"/>
              <a:gd name="connsiteX40" fmla="*/ 104023 w 369858"/>
              <a:gd name="connsiteY40" fmla="*/ 11558 h 277392"/>
              <a:gd name="connsiteX41" fmla="*/ 173371 w 369858"/>
              <a:gd name="connsiteY41" fmla="*/ 80906 h 277392"/>
              <a:gd name="connsiteX42" fmla="*/ 104023 w 369858"/>
              <a:gd name="connsiteY42" fmla="*/ 150254 h 277392"/>
              <a:gd name="connsiteX43" fmla="*/ 34674 w 369858"/>
              <a:gd name="connsiteY43" fmla="*/ 80906 h 277392"/>
              <a:gd name="connsiteX44" fmla="*/ 104023 w 369858"/>
              <a:gd name="connsiteY44" fmla="*/ 34674 h 277392"/>
              <a:gd name="connsiteX45" fmla="*/ 57790 w 369858"/>
              <a:gd name="connsiteY45" fmla="*/ 80906 h 277392"/>
              <a:gd name="connsiteX46" fmla="*/ 104023 w 369858"/>
              <a:gd name="connsiteY46" fmla="*/ 127138 h 277392"/>
              <a:gd name="connsiteX47" fmla="*/ 150255 w 369858"/>
              <a:gd name="connsiteY47" fmla="*/ 80906 h 277392"/>
              <a:gd name="connsiteX48" fmla="*/ 104023 w 369858"/>
              <a:gd name="connsiteY48" fmla="*/ 34674 h 27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9858" h="277392">
                <a:moveTo>
                  <a:pt x="346742" y="277392"/>
                </a:moveTo>
                <a:cubicBezTo>
                  <a:pt x="346742" y="277392"/>
                  <a:pt x="369858" y="277392"/>
                  <a:pt x="369858" y="254276"/>
                </a:cubicBezTo>
                <a:cubicBezTo>
                  <a:pt x="369858" y="231160"/>
                  <a:pt x="346742" y="161812"/>
                  <a:pt x="254277" y="161812"/>
                </a:cubicBezTo>
                <a:cubicBezTo>
                  <a:pt x="161813" y="161812"/>
                  <a:pt x="138697" y="231160"/>
                  <a:pt x="138697" y="254276"/>
                </a:cubicBezTo>
                <a:cubicBezTo>
                  <a:pt x="138697" y="277392"/>
                  <a:pt x="161813" y="277392"/>
                  <a:pt x="161813" y="277392"/>
                </a:cubicBezTo>
                <a:lnTo>
                  <a:pt x="346742" y="277392"/>
                </a:lnTo>
                <a:close/>
                <a:moveTo>
                  <a:pt x="162321" y="254276"/>
                </a:moveTo>
                <a:cubicBezTo>
                  <a:pt x="162151" y="254253"/>
                  <a:pt x="161981" y="254221"/>
                  <a:pt x="161813" y="254184"/>
                </a:cubicBezTo>
                <a:cubicBezTo>
                  <a:pt x="161836" y="248081"/>
                  <a:pt x="165673" y="230374"/>
                  <a:pt x="179381" y="214424"/>
                </a:cubicBezTo>
                <a:cubicBezTo>
                  <a:pt x="192141" y="199468"/>
                  <a:pt x="214564" y="184928"/>
                  <a:pt x="254277" y="184928"/>
                </a:cubicBezTo>
                <a:cubicBezTo>
                  <a:pt x="293968" y="184928"/>
                  <a:pt x="316390" y="199491"/>
                  <a:pt x="329174" y="214424"/>
                </a:cubicBezTo>
                <a:cubicBezTo>
                  <a:pt x="342882" y="230374"/>
                  <a:pt x="346696" y="248104"/>
                  <a:pt x="346742" y="254184"/>
                </a:cubicBezTo>
                <a:lnTo>
                  <a:pt x="346557" y="254230"/>
                </a:lnTo>
                <a:cubicBezTo>
                  <a:pt x="346451" y="254248"/>
                  <a:pt x="346342" y="254264"/>
                  <a:pt x="346233" y="254276"/>
                </a:cubicBezTo>
                <a:lnTo>
                  <a:pt x="162321" y="254276"/>
                </a:lnTo>
                <a:close/>
                <a:moveTo>
                  <a:pt x="254277" y="115580"/>
                </a:moveTo>
                <a:cubicBezTo>
                  <a:pt x="279811" y="115580"/>
                  <a:pt x="300510" y="94881"/>
                  <a:pt x="300510" y="69348"/>
                </a:cubicBezTo>
                <a:cubicBezTo>
                  <a:pt x="300510" y="43815"/>
                  <a:pt x="279811" y="23116"/>
                  <a:pt x="254277" y="23116"/>
                </a:cubicBezTo>
                <a:cubicBezTo>
                  <a:pt x="228744" y="23116"/>
                  <a:pt x="208045" y="43815"/>
                  <a:pt x="208045" y="69348"/>
                </a:cubicBezTo>
                <a:cubicBezTo>
                  <a:pt x="208045" y="94881"/>
                  <a:pt x="228744" y="115580"/>
                  <a:pt x="254277" y="115580"/>
                </a:cubicBezTo>
                <a:close/>
                <a:moveTo>
                  <a:pt x="323626" y="69348"/>
                </a:moveTo>
                <a:cubicBezTo>
                  <a:pt x="323626" y="107648"/>
                  <a:pt x="292579" y="138696"/>
                  <a:pt x="254277" y="138696"/>
                </a:cubicBezTo>
                <a:cubicBezTo>
                  <a:pt x="215977" y="138696"/>
                  <a:pt x="184929" y="107648"/>
                  <a:pt x="184929" y="69348"/>
                </a:cubicBezTo>
                <a:cubicBezTo>
                  <a:pt x="184929" y="31048"/>
                  <a:pt x="215977" y="0"/>
                  <a:pt x="254277" y="0"/>
                </a:cubicBezTo>
                <a:cubicBezTo>
                  <a:pt x="292579" y="0"/>
                  <a:pt x="323626" y="31048"/>
                  <a:pt x="323626" y="69348"/>
                </a:cubicBezTo>
                <a:close/>
                <a:moveTo>
                  <a:pt x="160333" y="168284"/>
                </a:moveTo>
                <a:cubicBezTo>
                  <a:pt x="151087" y="165373"/>
                  <a:pt x="141555" y="163459"/>
                  <a:pt x="131901" y="162575"/>
                </a:cubicBezTo>
                <a:cubicBezTo>
                  <a:pt x="126476" y="162059"/>
                  <a:pt x="121030" y="161804"/>
                  <a:pt x="115581" y="161812"/>
                </a:cubicBezTo>
                <a:cubicBezTo>
                  <a:pt x="23116" y="161812"/>
                  <a:pt x="0" y="231160"/>
                  <a:pt x="0" y="254276"/>
                </a:cubicBezTo>
                <a:cubicBezTo>
                  <a:pt x="0" y="269694"/>
                  <a:pt x="7698" y="277392"/>
                  <a:pt x="23116" y="277392"/>
                </a:cubicBezTo>
                <a:lnTo>
                  <a:pt x="120574" y="277392"/>
                </a:lnTo>
                <a:cubicBezTo>
                  <a:pt x="117147" y="270175"/>
                  <a:pt x="115438" y="262263"/>
                  <a:pt x="115581" y="254276"/>
                </a:cubicBezTo>
                <a:cubicBezTo>
                  <a:pt x="115581" y="230929"/>
                  <a:pt x="124295" y="207073"/>
                  <a:pt x="140777" y="187147"/>
                </a:cubicBezTo>
                <a:cubicBezTo>
                  <a:pt x="146394" y="180351"/>
                  <a:pt x="152936" y="173994"/>
                  <a:pt x="160333" y="168284"/>
                </a:cubicBezTo>
                <a:close/>
                <a:moveTo>
                  <a:pt x="113731" y="184928"/>
                </a:moveTo>
                <a:cubicBezTo>
                  <a:pt x="100050" y="205485"/>
                  <a:pt x="92660" y="229583"/>
                  <a:pt x="92465" y="254276"/>
                </a:cubicBezTo>
                <a:lnTo>
                  <a:pt x="23116" y="254276"/>
                </a:lnTo>
                <a:cubicBezTo>
                  <a:pt x="23116" y="248266"/>
                  <a:pt x="26907" y="230467"/>
                  <a:pt x="40684" y="214424"/>
                </a:cubicBezTo>
                <a:cubicBezTo>
                  <a:pt x="53283" y="199722"/>
                  <a:pt x="75174" y="185390"/>
                  <a:pt x="113731" y="184951"/>
                </a:cubicBezTo>
                <a:close/>
                <a:moveTo>
                  <a:pt x="34674" y="80906"/>
                </a:moveTo>
                <a:cubicBezTo>
                  <a:pt x="34674" y="42606"/>
                  <a:pt x="65723" y="11558"/>
                  <a:pt x="104023" y="11558"/>
                </a:cubicBezTo>
                <a:cubicBezTo>
                  <a:pt x="142323" y="11558"/>
                  <a:pt x="173371" y="42606"/>
                  <a:pt x="173371" y="80906"/>
                </a:cubicBezTo>
                <a:cubicBezTo>
                  <a:pt x="173371" y="119206"/>
                  <a:pt x="142323" y="150254"/>
                  <a:pt x="104023" y="150254"/>
                </a:cubicBezTo>
                <a:cubicBezTo>
                  <a:pt x="65723" y="150254"/>
                  <a:pt x="34674" y="119206"/>
                  <a:pt x="34674" y="80906"/>
                </a:cubicBezTo>
                <a:close/>
                <a:moveTo>
                  <a:pt x="104023" y="34674"/>
                </a:moveTo>
                <a:cubicBezTo>
                  <a:pt x="78489" y="34674"/>
                  <a:pt x="57790" y="55373"/>
                  <a:pt x="57790" y="80906"/>
                </a:cubicBezTo>
                <a:cubicBezTo>
                  <a:pt x="57790" y="106439"/>
                  <a:pt x="78489" y="127138"/>
                  <a:pt x="104023" y="127138"/>
                </a:cubicBezTo>
                <a:cubicBezTo>
                  <a:pt x="129556" y="127138"/>
                  <a:pt x="150255" y="106439"/>
                  <a:pt x="150255" y="80906"/>
                </a:cubicBezTo>
                <a:cubicBezTo>
                  <a:pt x="150255" y="55373"/>
                  <a:pt x="129556" y="34674"/>
                  <a:pt x="104023" y="34674"/>
                </a:cubicBezTo>
                <a:close/>
              </a:path>
            </a:pathLst>
          </a:custGeom>
          <a:solidFill>
            <a:schemeClr val="bg1"/>
          </a:solidFill>
          <a:ln w="22622" cap="flat">
            <a:noFill/>
            <a:prstDash val="solid"/>
            <a:miter/>
          </a:ln>
        </p:spPr>
        <p:txBody>
          <a:bodyPr rtlCol="0" anchor="ctr"/>
          <a:lstStyle/>
          <a:p>
            <a:endParaRPr lang="zh-CN" altLang="en-US"/>
          </a:p>
        </p:txBody>
      </p:sp>
      <p:sp>
        <p:nvSpPr>
          <p:cNvPr id="78" name="iṡḻiḓè">
            <a:extLst>
              <a:ext uri="{FF2B5EF4-FFF2-40B4-BE49-F238E27FC236}">
                <a16:creationId xmlns:a16="http://schemas.microsoft.com/office/drawing/2014/main" id="{AEEB3C2F-0550-4A81-ADAF-18D68C30E0EB}"/>
              </a:ext>
            </a:extLst>
          </p:cNvPr>
          <p:cNvSpPr txBox="1"/>
          <p:nvPr/>
        </p:nvSpPr>
        <p:spPr>
          <a:xfrm>
            <a:off x="6835069" y="2239350"/>
            <a:ext cx="4583483" cy="244169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50000"/>
              </a:lnSpc>
            </a:pPr>
            <a:r>
              <a:rPr lang="zh-CN" altLang="en-US" sz="1600" dirty="0">
                <a:latin typeface="字魂105号-简雅黑" panose="00000500000000000000" pitchFamily="2" charset="-122"/>
                <a:ea typeface="字魂105号-简雅黑" panose="00000500000000000000" pitchFamily="2" charset="-122"/>
              </a:rPr>
              <a:t>添加标题文案添加标题文案添加标题文案添加标题文案添加标题文案添加标题文案添加标题文案添加标题文案添加标题文案添加标题文案添加标题文案添加标题文案</a:t>
            </a:r>
          </a:p>
        </p:txBody>
      </p:sp>
      <p:sp>
        <p:nvSpPr>
          <p:cNvPr id="79" name="iṡḻiḓè">
            <a:extLst>
              <a:ext uri="{FF2B5EF4-FFF2-40B4-BE49-F238E27FC236}">
                <a16:creationId xmlns:a16="http://schemas.microsoft.com/office/drawing/2014/main" id="{5E9041B5-F9E3-4D80-A6CD-329AD740BE4F}"/>
              </a:ext>
            </a:extLst>
          </p:cNvPr>
          <p:cNvSpPr txBox="1"/>
          <p:nvPr/>
        </p:nvSpPr>
        <p:spPr>
          <a:xfrm>
            <a:off x="6835069" y="1847001"/>
            <a:ext cx="4272265" cy="4298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accent1"/>
                </a:solidFill>
              </a:rPr>
              <a:t>业务大屏</a:t>
            </a:r>
          </a:p>
        </p:txBody>
      </p:sp>
      <p:pic>
        <p:nvPicPr>
          <p:cNvPr id="3" name="图片 2">
            <a:extLst>
              <a:ext uri="{FF2B5EF4-FFF2-40B4-BE49-F238E27FC236}">
                <a16:creationId xmlns:a16="http://schemas.microsoft.com/office/drawing/2014/main" id="{0EC4C5DD-3101-4E68-A9B4-BC22972AFB18}"/>
              </a:ext>
            </a:extLst>
          </p:cNvPr>
          <p:cNvPicPr>
            <a:picLocks noChangeAspect="1"/>
          </p:cNvPicPr>
          <p:nvPr/>
        </p:nvPicPr>
        <p:blipFill>
          <a:blip r:embed="rId3"/>
          <a:stretch>
            <a:fillRect/>
          </a:stretch>
        </p:blipFill>
        <p:spPr>
          <a:xfrm>
            <a:off x="15705" y="1037924"/>
            <a:ext cx="12192000" cy="5820076"/>
          </a:xfrm>
          <a:prstGeom prst="rect">
            <a:avLst/>
          </a:prstGeom>
        </p:spPr>
      </p:pic>
    </p:spTree>
    <p:extLst>
      <p:ext uri="{BB962C8B-B14F-4D97-AF65-F5344CB8AC3E}">
        <p14:creationId xmlns:p14="http://schemas.microsoft.com/office/powerpoint/2010/main" val="1543384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80815B56-0AFB-412D-9EEA-C798E1874BA1}"/>
              </a:ext>
            </a:extLst>
          </p:cNvPr>
          <p:cNvGrpSpPr/>
          <p:nvPr/>
        </p:nvGrpSpPr>
        <p:grpSpPr>
          <a:xfrm>
            <a:off x="753666" y="259666"/>
            <a:ext cx="2525939" cy="475833"/>
            <a:chOff x="10383138" y="448126"/>
            <a:chExt cx="947862" cy="333369"/>
          </a:xfrm>
        </p:grpSpPr>
        <p:sp>
          <p:nvSpPr>
            <p:cNvPr id="10" name="矩形: 圆角 9">
              <a:extLst>
                <a:ext uri="{FF2B5EF4-FFF2-40B4-BE49-F238E27FC236}">
                  <a16:creationId xmlns:a16="http://schemas.microsoft.com/office/drawing/2014/main" id="{7205B7E3-C188-4B1E-938A-F69AAE629EEC}"/>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11" name="Rounded Rectangle 5_1">
              <a:extLst>
                <a:ext uri="{FF2B5EF4-FFF2-40B4-BE49-F238E27FC236}">
                  <a16:creationId xmlns:a16="http://schemas.microsoft.com/office/drawing/2014/main" id="{C3E34D06-D8F1-4B84-943E-B209B88BAB4F}"/>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12" name="文本框 11">
            <a:extLst>
              <a:ext uri="{FF2B5EF4-FFF2-40B4-BE49-F238E27FC236}">
                <a16:creationId xmlns:a16="http://schemas.microsoft.com/office/drawing/2014/main" id="{D9CD0681-3861-4EEA-83B0-93303A4B4770}"/>
              </a:ext>
            </a:extLst>
          </p:cNvPr>
          <p:cNvSpPr txBox="1"/>
          <p:nvPr/>
        </p:nvSpPr>
        <p:spPr>
          <a:xfrm>
            <a:off x="915765" y="326221"/>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13" name="文本框 12">
            <a:extLst>
              <a:ext uri="{FF2B5EF4-FFF2-40B4-BE49-F238E27FC236}">
                <a16:creationId xmlns:a16="http://schemas.microsoft.com/office/drawing/2014/main" id="{24257674-FC68-4B16-9F51-33C0272B9077}"/>
              </a:ext>
            </a:extLst>
          </p:cNvPr>
          <p:cNvSpPr txBox="1"/>
          <p:nvPr/>
        </p:nvSpPr>
        <p:spPr>
          <a:xfrm>
            <a:off x="3592978" y="264665"/>
            <a:ext cx="7070581" cy="492443"/>
          </a:xfrm>
          <a:prstGeom prst="rect">
            <a:avLst/>
          </a:prstGeom>
          <a:noFill/>
        </p:spPr>
        <p:txBody>
          <a:bodyPr wrap="square" lIns="0" tIns="0" rIns="0" bIns="0" rtlCol="0">
            <a:spAutoFit/>
          </a:bodyPr>
          <a:lstStyle/>
          <a:p>
            <a:r>
              <a:rPr lang="zh-CN" altLang="en-US" sz="3200" dirty="0">
                <a:solidFill>
                  <a:schemeClr val="tx1">
                    <a:lumMod val="75000"/>
                    <a:lumOff val="25000"/>
                  </a:schemeClr>
                </a:solidFill>
                <a:latin typeface="字魂105号-简雅黑" panose="00000500000000000000" pitchFamily="2" charset="-122"/>
                <a:ea typeface="字魂105号-简雅黑" panose="00000500000000000000" pitchFamily="2" charset="-122"/>
              </a:rPr>
              <a:t>主要功能及应用场景</a:t>
            </a:r>
            <a:r>
              <a:rPr lang="en-US" altLang="zh-CN" sz="3200" dirty="0">
                <a:solidFill>
                  <a:schemeClr val="tx1">
                    <a:lumMod val="75000"/>
                    <a:lumOff val="25000"/>
                  </a:schemeClr>
                </a:solidFill>
                <a:latin typeface="字魂105号-简雅黑" panose="00000500000000000000" pitchFamily="2" charset="-122"/>
                <a:ea typeface="字魂105号-简雅黑" panose="00000500000000000000" pitchFamily="2" charset="-122"/>
              </a:rPr>
              <a:t>【PC</a:t>
            </a:r>
            <a:r>
              <a:rPr lang="zh-CN" altLang="en-US" sz="3200" dirty="0">
                <a:solidFill>
                  <a:schemeClr val="tx1">
                    <a:lumMod val="75000"/>
                    <a:lumOff val="25000"/>
                  </a:schemeClr>
                </a:solidFill>
                <a:latin typeface="字魂105号-简雅黑" panose="00000500000000000000" pitchFamily="2" charset="-122"/>
                <a:ea typeface="字魂105号-简雅黑" panose="00000500000000000000" pitchFamily="2" charset="-122"/>
              </a:rPr>
              <a:t>端</a:t>
            </a:r>
            <a:r>
              <a:rPr lang="en-US" altLang="zh-CN" sz="3200" dirty="0">
                <a:solidFill>
                  <a:schemeClr val="tx1">
                    <a:lumMod val="75000"/>
                    <a:lumOff val="25000"/>
                  </a:schemeClr>
                </a:solidFill>
                <a:latin typeface="字魂105号-简雅黑" panose="00000500000000000000" pitchFamily="2" charset="-122"/>
                <a:ea typeface="字魂105号-简雅黑" panose="00000500000000000000" pitchFamily="2" charset="-122"/>
              </a:rPr>
              <a:t>】</a:t>
            </a:r>
            <a:endParaRPr lang="zh-CN" altLang="en-US" sz="32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grpSp>
        <p:nvGrpSpPr>
          <p:cNvPr id="71" name="组合 70">
            <a:extLst>
              <a:ext uri="{FF2B5EF4-FFF2-40B4-BE49-F238E27FC236}">
                <a16:creationId xmlns:a16="http://schemas.microsoft.com/office/drawing/2014/main" id="{FD8DB45B-63A8-4083-8DD4-F78CFDE11675}"/>
              </a:ext>
            </a:extLst>
          </p:cNvPr>
          <p:cNvGrpSpPr/>
          <p:nvPr/>
        </p:nvGrpSpPr>
        <p:grpSpPr>
          <a:xfrm>
            <a:off x="4670863" y="6186203"/>
            <a:ext cx="2525939" cy="475833"/>
            <a:chOff x="10383138" y="448126"/>
            <a:chExt cx="947862" cy="333369"/>
          </a:xfrm>
        </p:grpSpPr>
        <p:sp>
          <p:nvSpPr>
            <p:cNvPr id="72" name="矩形: 圆角 71">
              <a:extLst>
                <a:ext uri="{FF2B5EF4-FFF2-40B4-BE49-F238E27FC236}">
                  <a16:creationId xmlns:a16="http://schemas.microsoft.com/office/drawing/2014/main" id="{5DD2DB2D-9C2B-4B35-92F7-1A22E331D6DE}"/>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73" name="Rounded Rectangle 5_1">
              <a:extLst>
                <a:ext uri="{FF2B5EF4-FFF2-40B4-BE49-F238E27FC236}">
                  <a16:creationId xmlns:a16="http://schemas.microsoft.com/office/drawing/2014/main" id="{4EA4433F-BF8D-4075-A429-B528A591B642}"/>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74" name="文本框 73">
            <a:extLst>
              <a:ext uri="{FF2B5EF4-FFF2-40B4-BE49-F238E27FC236}">
                <a16:creationId xmlns:a16="http://schemas.microsoft.com/office/drawing/2014/main" id="{26DADE24-12E2-4D0C-81C3-8FAA54769218}"/>
              </a:ext>
            </a:extLst>
          </p:cNvPr>
          <p:cNvSpPr txBox="1"/>
          <p:nvPr/>
        </p:nvSpPr>
        <p:spPr>
          <a:xfrm>
            <a:off x="4832962" y="6252758"/>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PC</a:t>
            </a:r>
            <a:r>
              <a:rPr lang="zh-CN" altLang="en-US" sz="2400" dirty="0">
                <a:solidFill>
                  <a:schemeClr val="bg1"/>
                </a:solidFill>
                <a:latin typeface="字魂105号-简雅黑" panose="00000500000000000000" pitchFamily="2" charset="-122"/>
                <a:ea typeface="字魂105号-简雅黑" panose="00000500000000000000" pitchFamily="2" charset="-122"/>
              </a:rPr>
              <a:t>端管理平台</a:t>
            </a:r>
          </a:p>
        </p:txBody>
      </p:sp>
      <p:sp>
        <p:nvSpPr>
          <p:cNvPr id="61" name="íṡļíḍe">
            <a:extLst>
              <a:ext uri="{FF2B5EF4-FFF2-40B4-BE49-F238E27FC236}">
                <a16:creationId xmlns:a16="http://schemas.microsoft.com/office/drawing/2014/main" id="{1C30749A-D749-436A-A3C9-2369A1B7DEA5}"/>
              </a:ext>
            </a:extLst>
          </p:cNvPr>
          <p:cNvSpPr/>
          <p:nvPr/>
        </p:nvSpPr>
        <p:spPr>
          <a:xfrm>
            <a:off x="742455" y="1263138"/>
            <a:ext cx="5074299" cy="4273061"/>
          </a:xfrm>
          <a:prstGeom prst="roundRect">
            <a:avLst>
              <a:gd name="adj" fmla="val 5000"/>
            </a:avLst>
          </a:pr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en-GB" sz="2000" b="1"/>
          </a:p>
        </p:txBody>
      </p:sp>
      <p:sp>
        <p:nvSpPr>
          <p:cNvPr id="66" name="图形 157">
            <a:extLst>
              <a:ext uri="{FF2B5EF4-FFF2-40B4-BE49-F238E27FC236}">
                <a16:creationId xmlns:a16="http://schemas.microsoft.com/office/drawing/2014/main" id="{0D2D2E2B-0015-4C99-A6FB-0F9E2DA1E0D0}"/>
              </a:ext>
            </a:extLst>
          </p:cNvPr>
          <p:cNvSpPr/>
          <p:nvPr/>
        </p:nvSpPr>
        <p:spPr>
          <a:xfrm>
            <a:off x="5066640" y="1162383"/>
            <a:ext cx="277393" cy="277392"/>
          </a:xfrm>
          <a:custGeom>
            <a:avLst/>
            <a:gdLst>
              <a:gd name="connsiteX0" fmla="*/ 138697 w 277393"/>
              <a:gd name="connsiteY0" fmla="*/ 138696 h 277392"/>
              <a:gd name="connsiteX1" fmla="*/ 208045 w 277393"/>
              <a:gd name="connsiteY1" fmla="*/ 69348 h 277392"/>
              <a:gd name="connsiteX2" fmla="*/ 138697 w 277393"/>
              <a:gd name="connsiteY2" fmla="*/ 0 h 277392"/>
              <a:gd name="connsiteX3" fmla="*/ 69348 w 277393"/>
              <a:gd name="connsiteY3" fmla="*/ 69348 h 277392"/>
              <a:gd name="connsiteX4" fmla="*/ 138697 w 277393"/>
              <a:gd name="connsiteY4" fmla="*/ 138696 h 277392"/>
              <a:gd name="connsiteX5" fmla="*/ 184929 w 277393"/>
              <a:gd name="connsiteY5" fmla="*/ 69348 h 277392"/>
              <a:gd name="connsiteX6" fmla="*/ 138697 w 277393"/>
              <a:gd name="connsiteY6" fmla="*/ 115580 h 277392"/>
              <a:gd name="connsiteX7" fmla="*/ 92465 w 277393"/>
              <a:gd name="connsiteY7" fmla="*/ 69348 h 277392"/>
              <a:gd name="connsiteX8" fmla="*/ 138697 w 277393"/>
              <a:gd name="connsiteY8" fmla="*/ 23116 h 277392"/>
              <a:gd name="connsiteX9" fmla="*/ 184929 w 277393"/>
              <a:gd name="connsiteY9" fmla="*/ 69348 h 277392"/>
              <a:gd name="connsiteX10" fmla="*/ 277394 w 277393"/>
              <a:gd name="connsiteY10" fmla="*/ 254276 h 277392"/>
              <a:gd name="connsiteX11" fmla="*/ 254277 w 277393"/>
              <a:gd name="connsiteY11" fmla="*/ 277392 h 277392"/>
              <a:gd name="connsiteX12" fmla="*/ 23116 w 277393"/>
              <a:gd name="connsiteY12" fmla="*/ 277392 h 277392"/>
              <a:gd name="connsiteX13" fmla="*/ 0 w 277393"/>
              <a:gd name="connsiteY13" fmla="*/ 254276 h 277392"/>
              <a:gd name="connsiteX14" fmla="*/ 138697 w 277393"/>
              <a:gd name="connsiteY14" fmla="*/ 161812 h 277392"/>
              <a:gd name="connsiteX15" fmla="*/ 277394 w 277393"/>
              <a:gd name="connsiteY15" fmla="*/ 254276 h 277392"/>
              <a:gd name="connsiteX16" fmla="*/ 254277 w 277393"/>
              <a:gd name="connsiteY16" fmla="*/ 254184 h 277392"/>
              <a:gd name="connsiteX17" fmla="*/ 235045 w 277393"/>
              <a:gd name="connsiteY17" fmla="*/ 215719 h 277392"/>
              <a:gd name="connsiteX18" fmla="*/ 138697 w 277393"/>
              <a:gd name="connsiteY18" fmla="*/ 184928 h 277392"/>
              <a:gd name="connsiteX19" fmla="*/ 42349 w 277393"/>
              <a:gd name="connsiteY19" fmla="*/ 215719 h 277392"/>
              <a:gd name="connsiteX20" fmla="*/ 23116 w 277393"/>
              <a:gd name="connsiteY20" fmla="*/ 254184 h 277392"/>
              <a:gd name="connsiteX21" fmla="*/ 254277 w 277393"/>
              <a:gd name="connsiteY21" fmla="*/ 254184 h 27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7393" h="277392">
                <a:moveTo>
                  <a:pt x="138697" y="138696"/>
                </a:moveTo>
                <a:cubicBezTo>
                  <a:pt x="176997" y="138696"/>
                  <a:pt x="208045" y="107648"/>
                  <a:pt x="208045" y="69348"/>
                </a:cubicBezTo>
                <a:cubicBezTo>
                  <a:pt x="208045" y="31048"/>
                  <a:pt x="176997" y="0"/>
                  <a:pt x="138697" y="0"/>
                </a:cubicBezTo>
                <a:cubicBezTo>
                  <a:pt x="100397" y="0"/>
                  <a:pt x="69348" y="31048"/>
                  <a:pt x="69348" y="69348"/>
                </a:cubicBezTo>
                <a:cubicBezTo>
                  <a:pt x="69348" y="107648"/>
                  <a:pt x="100397" y="138696"/>
                  <a:pt x="138697" y="138696"/>
                </a:cubicBezTo>
                <a:close/>
                <a:moveTo>
                  <a:pt x="184929" y="69348"/>
                </a:moveTo>
                <a:cubicBezTo>
                  <a:pt x="184929" y="94881"/>
                  <a:pt x="164230" y="115580"/>
                  <a:pt x="138697" y="115580"/>
                </a:cubicBezTo>
                <a:cubicBezTo>
                  <a:pt x="113163" y="115580"/>
                  <a:pt x="92465" y="94881"/>
                  <a:pt x="92465" y="69348"/>
                </a:cubicBezTo>
                <a:cubicBezTo>
                  <a:pt x="92465" y="43815"/>
                  <a:pt x="113163" y="23116"/>
                  <a:pt x="138697" y="23116"/>
                </a:cubicBezTo>
                <a:cubicBezTo>
                  <a:pt x="164230" y="23116"/>
                  <a:pt x="184929" y="43815"/>
                  <a:pt x="184929" y="69348"/>
                </a:cubicBezTo>
                <a:close/>
                <a:moveTo>
                  <a:pt x="277394" y="254276"/>
                </a:moveTo>
                <a:cubicBezTo>
                  <a:pt x="277394" y="277392"/>
                  <a:pt x="254277" y="277392"/>
                  <a:pt x="254277" y="277392"/>
                </a:cubicBezTo>
                <a:lnTo>
                  <a:pt x="23116" y="277392"/>
                </a:lnTo>
                <a:cubicBezTo>
                  <a:pt x="23116" y="277392"/>
                  <a:pt x="0" y="277392"/>
                  <a:pt x="0" y="254276"/>
                </a:cubicBezTo>
                <a:cubicBezTo>
                  <a:pt x="0" y="231160"/>
                  <a:pt x="23116" y="161812"/>
                  <a:pt x="138697" y="161812"/>
                </a:cubicBezTo>
                <a:cubicBezTo>
                  <a:pt x="254277" y="161812"/>
                  <a:pt x="277394" y="231160"/>
                  <a:pt x="277394" y="254276"/>
                </a:cubicBezTo>
                <a:close/>
                <a:moveTo>
                  <a:pt x="254277" y="254184"/>
                </a:moveTo>
                <a:cubicBezTo>
                  <a:pt x="254254" y="248497"/>
                  <a:pt x="250717" y="231391"/>
                  <a:pt x="235045" y="215719"/>
                </a:cubicBezTo>
                <a:cubicBezTo>
                  <a:pt x="219973" y="200647"/>
                  <a:pt x="191610" y="184928"/>
                  <a:pt x="138697" y="184928"/>
                </a:cubicBezTo>
                <a:cubicBezTo>
                  <a:pt x="85761" y="184928"/>
                  <a:pt x="57420" y="200647"/>
                  <a:pt x="42349" y="215719"/>
                </a:cubicBezTo>
                <a:cubicBezTo>
                  <a:pt x="26676" y="231391"/>
                  <a:pt x="23162" y="248497"/>
                  <a:pt x="23116" y="254184"/>
                </a:cubicBezTo>
                <a:lnTo>
                  <a:pt x="254277" y="254184"/>
                </a:lnTo>
                <a:close/>
              </a:path>
            </a:pathLst>
          </a:custGeom>
          <a:solidFill>
            <a:schemeClr val="bg1"/>
          </a:solidFill>
          <a:ln w="22622" cap="flat">
            <a:noFill/>
            <a:prstDash val="solid"/>
            <a:miter/>
          </a:ln>
        </p:spPr>
        <p:txBody>
          <a:bodyPr rtlCol="0" anchor="ctr"/>
          <a:lstStyle/>
          <a:p>
            <a:endParaRPr lang="zh-CN" altLang="en-US"/>
          </a:p>
        </p:txBody>
      </p:sp>
      <p:sp>
        <p:nvSpPr>
          <p:cNvPr id="67" name="iṡḻiḓè">
            <a:extLst>
              <a:ext uri="{FF2B5EF4-FFF2-40B4-BE49-F238E27FC236}">
                <a16:creationId xmlns:a16="http://schemas.microsoft.com/office/drawing/2014/main" id="{151BD777-0E29-4438-B65C-E50EB4044948}"/>
              </a:ext>
            </a:extLst>
          </p:cNvPr>
          <p:cNvSpPr txBox="1"/>
          <p:nvPr/>
        </p:nvSpPr>
        <p:spPr>
          <a:xfrm>
            <a:off x="1042298" y="2239350"/>
            <a:ext cx="4583483" cy="24495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50000"/>
              </a:lnSpc>
            </a:pPr>
            <a:r>
              <a:rPr lang="zh-CN" altLang="en-US" sz="1600" dirty="0">
                <a:latin typeface="字魂105号-简雅黑" panose="00000500000000000000" pitchFamily="2" charset="-122"/>
                <a:ea typeface="字魂105号-简雅黑" panose="00000500000000000000" pitchFamily="2" charset="-122"/>
              </a:rPr>
              <a:t>如果贵公司以多个小区，那么可以在一个</a:t>
            </a:r>
            <a:r>
              <a:rPr lang="zh-CN" altLang="en-US" sz="1600" b="1" dirty="0">
                <a:solidFill>
                  <a:srgbClr val="C00000"/>
                </a:solidFill>
                <a:latin typeface="字魂105号-简雅黑" panose="00000500000000000000" pitchFamily="2" charset="-122"/>
                <a:ea typeface="字魂105号-简雅黑" panose="00000500000000000000" pitchFamily="2" charset="-122"/>
              </a:rPr>
              <a:t>综合大屏</a:t>
            </a:r>
            <a:r>
              <a:rPr lang="zh-CN" altLang="en-US" sz="1600" dirty="0">
                <a:latin typeface="字魂105号-简雅黑" panose="00000500000000000000" pitchFamily="2" charset="-122"/>
                <a:ea typeface="字魂105号-简雅黑" panose="00000500000000000000" pitchFamily="2" charset="-122"/>
              </a:rPr>
              <a:t>中一览您关心的数据（如缴费情况等），看到所有小区的综合情况，甚至您可以自己配置自己关心的数据。</a:t>
            </a:r>
          </a:p>
        </p:txBody>
      </p:sp>
      <p:sp>
        <p:nvSpPr>
          <p:cNvPr id="68" name="iṡḻiḓè">
            <a:extLst>
              <a:ext uri="{FF2B5EF4-FFF2-40B4-BE49-F238E27FC236}">
                <a16:creationId xmlns:a16="http://schemas.microsoft.com/office/drawing/2014/main" id="{E20BF2E1-E9CC-41A5-99FC-DB2ED9F757C1}"/>
              </a:ext>
            </a:extLst>
          </p:cNvPr>
          <p:cNvSpPr txBox="1"/>
          <p:nvPr/>
        </p:nvSpPr>
        <p:spPr>
          <a:xfrm>
            <a:off x="1042298" y="1847001"/>
            <a:ext cx="4272265" cy="4298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accent1"/>
                </a:solidFill>
              </a:rPr>
              <a:t>综合大屏</a:t>
            </a:r>
          </a:p>
        </p:txBody>
      </p:sp>
      <p:sp>
        <p:nvSpPr>
          <p:cNvPr id="69" name="ïşliḋê">
            <a:extLst>
              <a:ext uri="{FF2B5EF4-FFF2-40B4-BE49-F238E27FC236}">
                <a16:creationId xmlns:a16="http://schemas.microsoft.com/office/drawing/2014/main" id="{F6C3371D-D218-46B5-B179-D7D1ECC7C0FB}"/>
              </a:ext>
            </a:extLst>
          </p:cNvPr>
          <p:cNvSpPr/>
          <p:nvPr/>
        </p:nvSpPr>
        <p:spPr>
          <a:xfrm>
            <a:off x="6459523" y="1263138"/>
            <a:ext cx="5074299" cy="4273061"/>
          </a:xfrm>
          <a:prstGeom prst="roundRect">
            <a:avLst>
              <a:gd name="adj" fmla="val 5000"/>
            </a:avLst>
          </a:pr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en-GB" sz="2000" b="1"/>
          </a:p>
        </p:txBody>
      </p:sp>
      <p:sp>
        <p:nvSpPr>
          <p:cNvPr id="77" name="图形 155">
            <a:extLst>
              <a:ext uri="{FF2B5EF4-FFF2-40B4-BE49-F238E27FC236}">
                <a16:creationId xmlns:a16="http://schemas.microsoft.com/office/drawing/2014/main" id="{B3754616-92A7-448F-9784-3488EB8BE121}"/>
              </a:ext>
            </a:extLst>
          </p:cNvPr>
          <p:cNvSpPr/>
          <p:nvPr/>
        </p:nvSpPr>
        <p:spPr>
          <a:xfrm>
            <a:off x="10737476" y="1162383"/>
            <a:ext cx="369858" cy="277392"/>
          </a:xfrm>
          <a:custGeom>
            <a:avLst/>
            <a:gdLst>
              <a:gd name="connsiteX0" fmla="*/ 346742 w 369858"/>
              <a:gd name="connsiteY0" fmla="*/ 277392 h 277392"/>
              <a:gd name="connsiteX1" fmla="*/ 369858 w 369858"/>
              <a:gd name="connsiteY1" fmla="*/ 254276 h 277392"/>
              <a:gd name="connsiteX2" fmla="*/ 254277 w 369858"/>
              <a:gd name="connsiteY2" fmla="*/ 161812 h 277392"/>
              <a:gd name="connsiteX3" fmla="*/ 138697 w 369858"/>
              <a:gd name="connsiteY3" fmla="*/ 254276 h 277392"/>
              <a:gd name="connsiteX4" fmla="*/ 161813 w 369858"/>
              <a:gd name="connsiteY4" fmla="*/ 277392 h 277392"/>
              <a:gd name="connsiteX5" fmla="*/ 346742 w 369858"/>
              <a:gd name="connsiteY5" fmla="*/ 277392 h 277392"/>
              <a:gd name="connsiteX6" fmla="*/ 162321 w 369858"/>
              <a:gd name="connsiteY6" fmla="*/ 254276 h 277392"/>
              <a:gd name="connsiteX7" fmla="*/ 161813 w 369858"/>
              <a:gd name="connsiteY7" fmla="*/ 254184 h 277392"/>
              <a:gd name="connsiteX8" fmla="*/ 179381 w 369858"/>
              <a:gd name="connsiteY8" fmla="*/ 214424 h 277392"/>
              <a:gd name="connsiteX9" fmla="*/ 254277 w 369858"/>
              <a:gd name="connsiteY9" fmla="*/ 184928 h 277392"/>
              <a:gd name="connsiteX10" fmla="*/ 329174 w 369858"/>
              <a:gd name="connsiteY10" fmla="*/ 214424 h 277392"/>
              <a:gd name="connsiteX11" fmla="*/ 346742 w 369858"/>
              <a:gd name="connsiteY11" fmla="*/ 254184 h 277392"/>
              <a:gd name="connsiteX12" fmla="*/ 346557 w 369858"/>
              <a:gd name="connsiteY12" fmla="*/ 254230 h 277392"/>
              <a:gd name="connsiteX13" fmla="*/ 346233 w 369858"/>
              <a:gd name="connsiteY13" fmla="*/ 254276 h 277392"/>
              <a:gd name="connsiteX14" fmla="*/ 162321 w 369858"/>
              <a:gd name="connsiteY14" fmla="*/ 254276 h 277392"/>
              <a:gd name="connsiteX15" fmla="*/ 254277 w 369858"/>
              <a:gd name="connsiteY15" fmla="*/ 115580 h 277392"/>
              <a:gd name="connsiteX16" fmla="*/ 300510 w 369858"/>
              <a:gd name="connsiteY16" fmla="*/ 69348 h 277392"/>
              <a:gd name="connsiteX17" fmla="*/ 254277 w 369858"/>
              <a:gd name="connsiteY17" fmla="*/ 23116 h 277392"/>
              <a:gd name="connsiteX18" fmla="*/ 208045 w 369858"/>
              <a:gd name="connsiteY18" fmla="*/ 69348 h 277392"/>
              <a:gd name="connsiteX19" fmla="*/ 254277 w 369858"/>
              <a:gd name="connsiteY19" fmla="*/ 115580 h 277392"/>
              <a:gd name="connsiteX20" fmla="*/ 323626 w 369858"/>
              <a:gd name="connsiteY20" fmla="*/ 69348 h 277392"/>
              <a:gd name="connsiteX21" fmla="*/ 254277 w 369858"/>
              <a:gd name="connsiteY21" fmla="*/ 138696 h 277392"/>
              <a:gd name="connsiteX22" fmla="*/ 184929 w 369858"/>
              <a:gd name="connsiteY22" fmla="*/ 69348 h 277392"/>
              <a:gd name="connsiteX23" fmla="*/ 254277 w 369858"/>
              <a:gd name="connsiteY23" fmla="*/ 0 h 277392"/>
              <a:gd name="connsiteX24" fmla="*/ 323626 w 369858"/>
              <a:gd name="connsiteY24" fmla="*/ 69348 h 277392"/>
              <a:gd name="connsiteX25" fmla="*/ 160333 w 369858"/>
              <a:gd name="connsiteY25" fmla="*/ 168284 h 277392"/>
              <a:gd name="connsiteX26" fmla="*/ 131901 w 369858"/>
              <a:gd name="connsiteY26" fmla="*/ 162575 h 277392"/>
              <a:gd name="connsiteX27" fmla="*/ 115581 w 369858"/>
              <a:gd name="connsiteY27" fmla="*/ 161812 h 277392"/>
              <a:gd name="connsiteX28" fmla="*/ 0 w 369858"/>
              <a:gd name="connsiteY28" fmla="*/ 254276 h 277392"/>
              <a:gd name="connsiteX29" fmla="*/ 23116 w 369858"/>
              <a:gd name="connsiteY29" fmla="*/ 277392 h 277392"/>
              <a:gd name="connsiteX30" fmla="*/ 120574 w 369858"/>
              <a:gd name="connsiteY30" fmla="*/ 277392 h 277392"/>
              <a:gd name="connsiteX31" fmla="*/ 115581 w 369858"/>
              <a:gd name="connsiteY31" fmla="*/ 254276 h 277392"/>
              <a:gd name="connsiteX32" fmla="*/ 140777 w 369858"/>
              <a:gd name="connsiteY32" fmla="*/ 187147 h 277392"/>
              <a:gd name="connsiteX33" fmla="*/ 160333 w 369858"/>
              <a:gd name="connsiteY33" fmla="*/ 168284 h 277392"/>
              <a:gd name="connsiteX34" fmla="*/ 113731 w 369858"/>
              <a:gd name="connsiteY34" fmla="*/ 184928 h 277392"/>
              <a:gd name="connsiteX35" fmla="*/ 92465 w 369858"/>
              <a:gd name="connsiteY35" fmla="*/ 254276 h 277392"/>
              <a:gd name="connsiteX36" fmla="*/ 23116 w 369858"/>
              <a:gd name="connsiteY36" fmla="*/ 254276 h 277392"/>
              <a:gd name="connsiteX37" fmla="*/ 40684 w 369858"/>
              <a:gd name="connsiteY37" fmla="*/ 214424 h 277392"/>
              <a:gd name="connsiteX38" fmla="*/ 113731 w 369858"/>
              <a:gd name="connsiteY38" fmla="*/ 184951 h 277392"/>
              <a:gd name="connsiteX39" fmla="*/ 34674 w 369858"/>
              <a:gd name="connsiteY39" fmla="*/ 80906 h 277392"/>
              <a:gd name="connsiteX40" fmla="*/ 104023 w 369858"/>
              <a:gd name="connsiteY40" fmla="*/ 11558 h 277392"/>
              <a:gd name="connsiteX41" fmla="*/ 173371 w 369858"/>
              <a:gd name="connsiteY41" fmla="*/ 80906 h 277392"/>
              <a:gd name="connsiteX42" fmla="*/ 104023 w 369858"/>
              <a:gd name="connsiteY42" fmla="*/ 150254 h 277392"/>
              <a:gd name="connsiteX43" fmla="*/ 34674 w 369858"/>
              <a:gd name="connsiteY43" fmla="*/ 80906 h 277392"/>
              <a:gd name="connsiteX44" fmla="*/ 104023 w 369858"/>
              <a:gd name="connsiteY44" fmla="*/ 34674 h 277392"/>
              <a:gd name="connsiteX45" fmla="*/ 57790 w 369858"/>
              <a:gd name="connsiteY45" fmla="*/ 80906 h 277392"/>
              <a:gd name="connsiteX46" fmla="*/ 104023 w 369858"/>
              <a:gd name="connsiteY46" fmla="*/ 127138 h 277392"/>
              <a:gd name="connsiteX47" fmla="*/ 150255 w 369858"/>
              <a:gd name="connsiteY47" fmla="*/ 80906 h 277392"/>
              <a:gd name="connsiteX48" fmla="*/ 104023 w 369858"/>
              <a:gd name="connsiteY48" fmla="*/ 34674 h 27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9858" h="277392">
                <a:moveTo>
                  <a:pt x="346742" y="277392"/>
                </a:moveTo>
                <a:cubicBezTo>
                  <a:pt x="346742" y="277392"/>
                  <a:pt x="369858" y="277392"/>
                  <a:pt x="369858" y="254276"/>
                </a:cubicBezTo>
                <a:cubicBezTo>
                  <a:pt x="369858" y="231160"/>
                  <a:pt x="346742" y="161812"/>
                  <a:pt x="254277" y="161812"/>
                </a:cubicBezTo>
                <a:cubicBezTo>
                  <a:pt x="161813" y="161812"/>
                  <a:pt x="138697" y="231160"/>
                  <a:pt x="138697" y="254276"/>
                </a:cubicBezTo>
                <a:cubicBezTo>
                  <a:pt x="138697" y="277392"/>
                  <a:pt x="161813" y="277392"/>
                  <a:pt x="161813" y="277392"/>
                </a:cubicBezTo>
                <a:lnTo>
                  <a:pt x="346742" y="277392"/>
                </a:lnTo>
                <a:close/>
                <a:moveTo>
                  <a:pt x="162321" y="254276"/>
                </a:moveTo>
                <a:cubicBezTo>
                  <a:pt x="162151" y="254253"/>
                  <a:pt x="161981" y="254221"/>
                  <a:pt x="161813" y="254184"/>
                </a:cubicBezTo>
                <a:cubicBezTo>
                  <a:pt x="161836" y="248081"/>
                  <a:pt x="165673" y="230374"/>
                  <a:pt x="179381" y="214424"/>
                </a:cubicBezTo>
                <a:cubicBezTo>
                  <a:pt x="192141" y="199468"/>
                  <a:pt x="214564" y="184928"/>
                  <a:pt x="254277" y="184928"/>
                </a:cubicBezTo>
                <a:cubicBezTo>
                  <a:pt x="293968" y="184928"/>
                  <a:pt x="316390" y="199491"/>
                  <a:pt x="329174" y="214424"/>
                </a:cubicBezTo>
                <a:cubicBezTo>
                  <a:pt x="342882" y="230374"/>
                  <a:pt x="346696" y="248104"/>
                  <a:pt x="346742" y="254184"/>
                </a:cubicBezTo>
                <a:lnTo>
                  <a:pt x="346557" y="254230"/>
                </a:lnTo>
                <a:cubicBezTo>
                  <a:pt x="346451" y="254248"/>
                  <a:pt x="346342" y="254264"/>
                  <a:pt x="346233" y="254276"/>
                </a:cubicBezTo>
                <a:lnTo>
                  <a:pt x="162321" y="254276"/>
                </a:lnTo>
                <a:close/>
                <a:moveTo>
                  <a:pt x="254277" y="115580"/>
                </a:moveTo>
                <a:cubicBezTo>
                  <a:pt x="279811" y="115580"/>
                  <a:pt x="300510" y="94881"/>
                  <a:pt x="300510" y="69348"/>
                </a:cubicBezTo>
                <a:cubicBezTo>
                  <a:pt x="300510" y="43815"/>
                  <a:pt x="279811" y="23116"/>
                  <a:pt x="254277" y="23116"/>
                </a:cubicBezTo>
                <a:cubicBezTo>
                  <a:pt x="228744" y="23116"/>
                  <a:pt x="208045" y="43815"/>
                  <a:pt x="208045" y="69348"/>
                </a:cubicBezTo>
                <a:cubicBezTo>
                  <a:pt x="208045" y="94881"/>
                  <a:pt x="228744" y="115580"/>
                  <a:pt x="254277" y="115580"/>
                </a:cubicBezTo>
                <a:close/>
                <a:moveTo>
                  <a:pt x="323626" y="69348"/>
                </a:moveTo>
                <a:cubicBezTo>
                  <a:pt x="323626" y="107648"/>
                  <a:pt x="292579" y="138696"/>
                  <a:pt x="254277" y="138696"/>
                </a:cubicBezTo>
                <a:cubicBezTo>
                  <a:pt x="215977" y="138696"/>
                  <a:pt x="184929" y="107648"/>
                  <a:pt x="184929" y="69348"/>
                </a:cubicBezTo>
                <a:cubicBezTo>
                  <a:pt x="184929" y="31048"/>
                  <a:pt x="215977" y="0"/>
                  <a:pt x="254277" y="0"/>
                </a:cubicBezTo>
                <a:cubicBezTo>
                  <a:pt x="292579" y="0"/>
                  <a:pt x="323626" y="31048"/>
                  <a:pt x="323626" y="69348"/>
                </a:cubicBezTo>
                <a:close/>
                <a:moveTo>
                  <a:pt x="160333" y="168284"/>
                </a:moveTo>
                <a:cubicBezTo>
                  <a:pt x="151087" y="165373"/>
                  <a:pt x="141555" y="163459"/>
                  <a:pt x="131901" y="162575"/>
                </a:cubicBezTo>
                <a:cubicBezTo>
                  <a:pt x="126476" y="162059"/>
                  <a:pt x="121030" y="161804"/>
                  <a:pt x="115581" y="161812"/>
                </a:cubicBezTo>
                <a:cubicBezTo>
                  <a:pt x="23116" y="161812"/>
                  <a:pt x="0" y="231160"/>
                  <a:pt x="0" y="254276"/>
                </a:cubicBezTo>
                <a:cubicBezTo>
                  <a:pt x="0" y="269694"/>
                  <a:pt x="7698" y="277392"/>
                  <a:pt x="23116" y="277392"/>
                </a:cubicBezTo>
                <a:lnTo>
                  <a:pt x="120574" y="277392"/>
                </a:lnTo>
                <a:cubicBezTo>
                  <a:pt x="117147" y="270175"/>
                  <a:pt x="115438" y="262263"/>
                  <a:pt x="115581" y="254276"/>
                </a:cubicBezTo>
                <a:cubicBezTo>
                  <a:pt x="115581" y="230929"/>
                  <a:pt x="124295" y="207073"/>
                  <a:pt x="140777" y="187147"/>
                </a:cubicBezTo>
                <a:cubicBezTo>
                  <a:pt x="146394" y="180351"/>
                  <a:pt x="152936" y="173994"/>
                  <a:pt x="160333" y="168284"/>
                </a:cubicBezTo>
                <a:close/>
                <a:moveTo>
                  <a:pt x="113731" y="184928"/>
                </a:moveTo>
                <a:cubicBezTo>
                  <a:pt x="100050" y="205485"/>
                  <a:pt x="92660" y="229583"/>
                  <a:pt x="92465" y="254276"/>
                </a:cubicBezTo>
                <a:lnTo>
                  <a:pt x="23116" y="254276"/>
                </a:lnTo>
                <a:cubicBezTo>
                  <a:pt x="23116" y="248266"/>
                  <a:pt x="26907" y="230467"/>
                  <a:pt x="40684" y="214424"/>
                </a:cubicBezTo>
                <a:cubicBezTo>
                  <a:pt x="53283" y="199722"/>
                  <a:pt x="75174" y="185390"/>
                  <a:pt x="113731" y="184951"/>
                </a:cubicBezTo>
                <a:close/>
                <a:moveTo>
                  <a:pt x="34674" y="80906"/>
                </a:moveTo>
                <a:cubicBezTo>
                  <a:pt x="34674" y="42606"/>
                  <a:pt x="65723" y="11558"/>
                  <a:pt x="104023" y="11558"/>
                </a:cubicBezTo>
                <a:cubicBezTo>
                  <a:pt x="142323" y="11558"/>
                  <a:pt x="173371" y="42606"/>
                  <a:pt x="173371" y="80906"/>
                </a:cubicBezTo>
                <a:cubicBezTo>
                  <a:pt x="173371" y="119206"/>
                  <a:pt x="142323" y="150254"/>
                  <a:pt x="104023" y="150254"/>
                </a:cubicBezTo>
                <a:cubicBezTo>
                  <a:pt x="65723" y="150254"/>
                  <a:pt x="34674" y="119206"/>
                  <a:pt x="34674" y="80906"/>
                </a:cubicBezTo>
                <a:close/>
                <a:moveTo>
                  <a:pt x="104023" y="34674"/>
                </a:moveTo>
                <a:cubicBezTo>
                  <a:pt x="78489" y="34674"/>
                  <a:pt x="57790" y="55373"/>
                  <a:pt x="57790" y="80906"/>
                </a:cubicBezTo>
                <a:cubicBezTo>
                  <a:pt x="57790" y="106439"/>
                  <a:pt x="78489" y="127138"/>
                  <a:pt x="104023" y="127138"/>
                </a:cubicBezTo>
                <a:cubicBezTo>
                  <a:pt x="129556" y="127138"/>
                  <a:pt x="150255" y="106439"/>
                  <a:pt x="150255" y="80906"/>
                </a:cubicBezTo>
                <a:cubicBezTo>
                  <a:pt x="150255" y="55373"/>
                  <a:pt x="129556" y="34674"/>
                  <a:pt x="104023" y="34674"/>
                </a:cubicBezTo>
                <a:close/>
              </a:path>
            </a:pathLst>
          </a:custGeom>
          <a:solidFill>
            <a:schemeClr val="bg1"/>
          </a:solidFill>
          <a:ln w="22622" cap="flat">
            <a:noFill/>
            <a:prstDash val="solid"/>
            <a:miter/>
          </a:ln>
        </p:spPr>
        <p:txBody>
          <a:bodyPr rtlCol="0" anchor="ctr"/>
          <a:lstStyle/>
          <a:p>
            <a:endParaRPr lang="zh-CN" altLang="en-US"/>
          </a:p>
        </p:txBody>
      </p:sp>
      <p:sp>
        <p:nvSpPr>
          <p:cNvPr id="78" name="iṡḻiḓè">
            <a:extLst>
              <a:ext uri="{FF2B5EF4-FFF2-40B4-BE49-F238E27FC236}">
                <a16:creationId xmlns:a16="http://schemas.microsoft.com/office/drawing/2014/main" id="{AEEB3C2F-0550-4A81-ADAF-18D68C30E0EB}"/>
              </a:ext>
            </a:extLst>
          </p:cNvPr>
          <p:cNvSpPr txBox="1"/>
          <p:nvPr/>
        </p:nvSpPr>
        <p:spPr>
          <a:xfrm>
            <a:off x="6835069" y="2239350"/>
            <a:ext cx="4583483" cy="1218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50000"/>
              </a:lnSpc>
            </a:pPr>
            <a:r>
              <a:rPr lang="zh-CN" altLang="en-US" sz="1600" dirty="0">
                <a:latin typeface="字魂105号-简雅黑" panose="00000500000000000000" pitchFamily="2" charset="-122"/>
                <a:ea typeface="字魂105号-简雅黑" panose="00000500000000000000" pitchFamily="2" charset="-122"/>
              </a:rPr>
              <a:t>物业工作人员进入业务大屏之后，就可以看到所有他需要完成的工作。</a:t>
            </a:r>
          </a:p>
        </p:txBody>
      </p:sp>
      <p:sp>
        <p:nvSpPr>
          <p:cNvPr id="79" name="iṡḻiḓè">
            <a:extLst>
              <a:ext uri="{FF2B5EF4-FFF2-40B4-BE49-F238E27FC236}">
                <a16:creationId xmlns:a16="http://schemas.microsoft.com/office/drawing/2014/main" id="{5E9041B5-F9E3-4D80-A6CD-329AD740BE4F}"/>
              </a:ext>
            </a:extLst>
          </p:cNvPr>
          <p:cNvSpPr txBox="1"/>
          <p:nvPr/>
        </p:nvSpPr>
        <p:spPr>
          <a:xfrm>
            <a:off x="6835069" y="1847001"/>
            <a:ext cx="4272265" cy="4298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accent1"/>
                </a:solidFill>
              </a:rPr>
              <a:t>业务大屏</a:t>
            </a:r>
          </a:p>
        </p:txBody>
      </p:sp>
    </p:spTree>
    <p:extLst>
      <p:ext uri="{BB962C8B-B14F-4D97-AF65-F5344CB8AC3E}">
        <p14:creationId xmlns:p14="http://schemas.microsoft.com/office/powerpoint/2010/main" val="3263545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任意多边形: 形状 123">
            <a:extLst>
              <a:ext uri="{FF2B5EF4-FFF2-40B4-BE49-F238E27FC236}">
                <a16:creationId xmlns:a16="http://schemas.microsoft.com/office/drawing/2014/main" id="{A22DA5DB-94C4-43C9-AFDE-0CF667A95BA5}"/>
              </a:ext>
            </a:extLst>
          </p:cNvPr>
          <p:cNvSpPr/>
          <p:nvPr/>
        </p:nvSpPr>
        <p:spPr>
          <a:xfrm flipV="1">
            <a:off x="1909348" y="1378375"/>
            <a:ext cx="10189029" cy="4601972"/>
          </a:xfrm>
          <a:custGeom>
            <a:avLst/>
            <a:gdLst>
              <a:gd name="connsiteX0" fmla="*/ 191911 w 9080500"/>
              <a:gd name="connsiteY0" fmla="*/ 4601972 h 4601972"/>
              <a:gd name="connsiteX1" fmla="*/ 8888589 w 9080500"/>
              <a:gd name="connsiteY1" fmla="*/ 4601972 h 4601972"/>
              <a:gd name="connsiteX2" fmla="*/ 9080500 w 9080500"/>
              <a:gd name="connsiteY2" fmla="*/ 4410061 h 4601972"/>
              <a:gd name="connsiteX3" fmla="*/ 9080500 w 9080500"/>
              <a:gd name="connsiteY3" fmla="*/ 621897 h 4601972"/>
              <a:gd name="connsiteX4" fmla="*/ 8888589 w 9080500"/>
              <a:gd name="connsiteY4" fmla="*/ 429986 h 4601972"/>
              <a:gd name="connsiteX5" fmla="*/ 1127125 w 9080500"/>
              <a:gd name="connsiteY5" fmla="*/ 429986 h 4601972"/>
              <a:gd name="connsiteX6" fmla="*/ 870860 w 9080500"/>
              <a:gd name="connsiteY6" fmla="*/ 0 h 4601972"/>
              <a:gd name="connsiteX7" fmla="*/ 831433 w 9080500"/>
              <a:gd name="connsiteY7" fmla="*/ 429986 h 4601972"/>
              <a:gd name="connsiteX8" fmla="*/ 191911 w 9080500"/>
              <a:gd name="connsiteY8" fmla="*/ 429986 h 4601972"/>
              <a:gd name="connsiteX9" fmla="*/ 0 w 9080500"/>
              <a:gd name="connsiteY9" fmla="*/ 621897 h 4601972"/>
              <a:gd name="connsiteX10" fmla="*/ 0 w 9080500"/>
              <a:gd name="connsiteY10" fmla="*/ 4410061 h 4601972"/>
              <a:gd name="connsiteX11" fmla="*/ 191911 w 9080500"/>
              <a:gd name="connsiteY11" fmla="*/ 4601972 h 46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80500" h="4601972">
                <a:moveTo>
                  <a:pt x="191911" y="4601972"/>
                </a:moveTo>
                <a:lnTo>
                  <a:pt x="8888589" y="4601972"/>
                </a:lnTo>
                <a:cubicBezTo>
                  <a:pt x="8994579" y="4601972"/>
                  <a:pt x="9080500" y="4516051"/>
                  <a:pt x="9080500" y="4410061"/>
                </a:cubicBezTo>
                <a:lnTo>
                  <a:pt x="9080500" y="621897"/>
                </a:lnTo>
                <a:cubicBezTo>
                  <a:pt x="9080500" y="515907"/>
                  <a:pt x="8994579" y="429986"/>
                  <a:pt x="8888589" y="429986"/>
                </a:cubicBezTo>
                <a:lnTo>
                  <a:pt x="1127125" y="429986"/>
                </a:lnTo>
                <a:lnTo>
                  <a:pt x="870860" y="0"/>
                </a:lnTo>
                <a:lnTo>
                  <a:pt x="831433" y="429986"/>
                </a:lnTo>
                <a:lnTo>
                  <a:pt x="191911" y="429986"/>
                </a:lnTo>
                <a:cubicBezTo>
                  <a:pt x="85921" y="429986"/>
                  <a:pt x="0" y="515907"/>
                  <a:pt x="0" y="621897"/>
                </a:cubicBezTo>
                <a:lnTo>
                  <a:pt x="0" y="4410061"/>
                </a:lnTo>
                <a:cubicBezTo>
                  <a:pt x="0" y="4516051"/>
                  <a:pt x="85921" y="4601972"/>
                  <a:pt x="191911" y="4601972"/>
                </a:cubicBezTo>
                <a:close/>
              </a:path>
            </a:pathLst>
          </a:cu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latin typeface="字魂105号-简雅黑" panose="00000500000000000000" pitchFamily="2" charset="-122"/>
              <a:ea typeface="字魂105号-简雅黑" panose="00000500000000000000" pitchFamily="2" charset="-122"/>
            </a:endParaRPr>
          </a:p>
        </p:txBody>
      </p:sp>
      <p:sp>
        <p:nvSpPr>
          <p:cNvPr id="125" name="Content Placeholder 3">
            <a:extLst>
              <a:ext uri="{FF2B5EF4-FFF2-40B4-BE49-F238E27FC236}">
                <a16:creationId xmlns:a16="http://schemas.microsoft.com/office/drawing/2014/main" id="{80A2914B-77F5-460C-A46F-60EE5C887255}"/>
              </a:ext>
            </a:extLst>
          </p:cNvPr>
          <p:cNvSpPr txBox="1">
            <a:spLocks noChangeArrowheads="1"/>
          </p:cNvSpPr>
          <p:nvPr/>
        </p:nvSpPr>
        <p:spPr bwMode="auto">
          <a:xfrm>
            <a:off x="2349424" y="1651414"/>
            <a:ext cx="2529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400" dirty="0">
                <a:solidFill>
                  <a:srgbClr val="FF8000"/>
                </a:solidFill>
                <a:latin typeface="字魂105号-简雅黑" panose="00000500000000000000" pitchFamily="2" charset="-122"/>
                <a:ea typeface="字魂105号-简雅黑" panose="00000500000000000000" pitchFamily="2" charset="-122"/>
              </a:rPr>
              <a:t>物业缴费</a:t>
            </a:r>
          </a:p>
        </p:txBody>
      </p:sp>
      <p:sp>
        <p:nvSpPr>
          <p:cNvPr id="129" name="Content Placeholder 3">
            <a:extLst>
              <a:ext uri="{FF2B5EF4-FFF2-40B4-BE49-F238E27FC236}">
                <a16:creationId xmlns:a16="http://schemas.microsoft.com/office/drawing/2014/main" id="{364EBAAA-A560-43FC-9233-BB116D9BDFD5}"/>
              </a:ext>
            </a:extLst>
          </p:cNvPr>
          <p:cNvSpPr txBox="1">
            <a:spLocks noChangeArrowheads="1"/>
          </p:cNvSpPr>
          <p:nvPr/>
        </p:nvSpPr>
        <p:spPr bwMode="auto">
          <a:xfrm>
            <a:off x="2349424" y="2140479"/>
            <a:ext cx="9550475"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平台支持在一个小区中制定多种缴费方式，如一费制、分费制</a:t>
            </a:r>
            <a:r>
              <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与一费制对应的收费方式，物业收费项分开收费</a:t>
            </a:r>
            <a:r>
              <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、空置费等。 </a:t>
            </a:r>
            <a:endPar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可以快速为每户、每个单元、每个楼栋设置收费方式。</a:t>
            </a:r>
            <a:endPar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支持通过平台提供的</a:t>
            </a:r>
            <a:r>
              <a:rPr lang="zh-CN" altLang="en-US" sz="2000" b="1" dirty="0">
                <a:solidFill>
                  <a:srgbClr val="C00000"/>
                </a:solidFill>
                <a:latin typeface="字魂105号-简雅黑" panose="00000500000000000000" pitchFamily="2" charset="-122"/>
                <a:ea typeface="字魂105号-简雅黑" panose="00000500000000000000" pitchFamily="2" charset="-122"/>
              </a:rPr>
              <a:t>扫码设备</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进行线下的扫码收费，业主也可以通过小程序、</a:t>
            </a:r>
            <a:r>
              <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APP</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自助缴费。</a:t>
            </a:r>
          </a:p>
        </p:txBody>
      </p:sp>
      <p:sp>
        <p:nvSpPr>
          <p:cNvPr id="13" name="标题 1">
            <a:extLst>
              <a:ext uri="{FF2B5EF4-FFF2-40B4-BE49-F238E27FC236}">
                <a16:creationId xmlns:a16="http://schemas.microsoft.com/office/drawing/2014/main" id="{59597299-EE82-4E33-9D3D-9C2AF68E702E}"/>
              </a:ext>
            </a:extLst>
          </p:cNvPr>
          <p:cNvSpPr>
            <a:spLocks noGrp="1"/>
          </p:cNvSpPr>
          <p:nvPr>
            <p:ph type="title"/>
          </p:nvPr>
        </p:nvSpPr>
        <p:spPr>
          <a:xfrm>
            <a:off x="1909348" y="673759"/>
            <a:ext cx="7272752" cy="997196"/>
          </a:xfrm>
        </p:spPr>
        <p:txBody>
          <a:bodyPr/>
          <a:lstStyle/>
          <a:p>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主要功能及应用场景</a:t>
            </a:r>
            <a:r>
              <a:rPr lang="en-US" altLang="zh-CN"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【PC</a:t>
            </a:r>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端</a:t>
            </a:r>
            <a:r>
              <a:rPr lang="en-US" altLang="zh-CN"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a:t>
            </a:r>
            <a:endPar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grpSp>
        <p:nvGrpSpPr>
          <p:cNvPr id="18" name="组合 17">
            <a:extLst>
              <a:ext uri="{FF2B5EF4-FFF2-40B4-BE49-F238E27FC236}">
                <a16:creationId xmlns:a16="http://schemas.microsoft.com/office/drawing/2014/main" id="{34E36743-4D21-4DFD-B74A-6980115257D9}"/>
              </a:ext>
            </a:extLst>
          </p:cNvPr>
          <p:cNvGrpSpPr/>
          <p:nvPr/>
        </p:nvGrpSpPr>
        <p:grpSpPr>
          <a:xfrm>
            <a:off x="766797" y="615741"/>
            <a:ext cx="598708" cy="423718"/>
            <a:chOff x="10383138" y="448126"/>
            <a:chExt cx="947862" cy="333369"/>
          </a:xfrm>
        </p:grpSpPr>
        <p:sp>
          <p:nvSpPr>
            <p:cNvPr id="19" name="矩形: 圆角 18">
              <a:extLst>
                <a:ext uri="{FF2B5EF4-FFF2-40B4-BE49-F238E27FC236}">
                  <a16:creationId xmlns:a16="http://schemas.microsoft.com/office/drawing/2014/main" id="{0A1467C4-D046-4D6A-8F8B-F48C0911EA30}"/>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20" name="Rounded Rectangle 5_1">
              <a:extLst>
                <a:ext uri="{FF2B5EF4-FFF2-40B4-BE49-F238E27FC236}">
                  <a16:creationId xmlns:a16="http://schemas.microsoft.com/office/drawing/2014/main" id="{8EBA67C4-A2C6-4AC0-8ACB-3616B07396C0}"/>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21" name="文本框 20">
            <a:extLst>
              <a:ext uri="{FF2B5EF4-FFF2-40B4-BE49-F238E27FC236}">
                <a16:creationId xmlns:a16="http://schemas.microsoft.com/office/drawing/2014/main" id="{F17050EA-2B6F-48D4-8ED8-F654DBC7DF97}"/>
              </a:ext>
            </a:extLst>
          </p:cNvPr>
          <p:cNvSpPr txBox="1"/>
          <p:nvPr/>
        </p:nvSpPr>
        <p:spPr>
          <a:xfrm>
            <a:off x="805219" y="642934"/>
            <a:ext cx="521865"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pic>
        <p:nvPicPr>
          <p:cNvPr id="3" name="图片 2">
            <a:extLst>
              <a:ext uri="{FF2B5EF4-FFF2-40B4-BE49-F238E27FC236}">
                <a16:creationId xmlns:a16="http://schemas.microsoft.com/office/drawing/2014/main" id="{87278DA5-8B64-4498-BCAC-F0B6108C39F5}"/>
              </a:ext>
            </a:extLst>
          </p:cNvPr>
          <p:cNvPicPr>
            <a:picLocks noChangeAspect="1"/>
          </p:cNvPicPr>
          <p:nvPr/>
        </p:nvPicPr>
        <p:blipFill>
          <a:blip r:embed="rId3"/>
          <a:stretch>
            <a:fillRect/>
          </a:stretch>
        </p:blipFill>
        <p:spPr>
          <a:xfrm>
            <a:off x="7802760" y="3922807"/>
            <a:ext cx="2758679" cy="2819644"/>
          </a:xfrm>
          <a:prstGeom prst="rect">
            <a:avLst/>
          </a:prstGeom>
        </p:spPr>
      </p:pic>
      <p:pic>
        <p:nvPicPr>
          <p:cNvPr id="5" name="图片 4">
            <a:extLst>
              <a:ext uri="{FF2B5EF4-FFF2-40B4-BE49-F238E27FC236}">
                <a16:creationId xmlns:a16="http://schemas.microsoft.com/office/drawing/2014/main" id="{2A46D409-580F-4D74-9CFE-46E548504644}"/>
              </a:ext>
            </a:extLst>
          </p:cNvPr>
          <p:cNvPicPr>
            <a:picLocks noChangeAspect="1"/>
          </p:cNvPicPr>
          <p:nvPr/>
        </p:nvPicPr>
        <p:blipFill>
          <a:blip r:embed="rId4"/>
          <a:stretch>
            <a:fillRect/>
          </a:stretch>
        </p:blipFill>
        <p:spPr>
          <a:xfrm>
            <a:off x="2550032" y="3909520"/>
            <a:ext cx="3355467" cy="2787484"/>
          </a:xfrm>
          <a:prstGeom prst="rect">
            <a:avLst/>
          </a:prstGeom>
        </p:spPr>
      </p:pic>
    </p:spTree>
    <p:extLst>
      <p:ext uri="{BB962C8B-B14F-4D97-AF65-F5344CB8AC3E}">
        <p14:creationId xmlns:p14="http://schemas.microsoft.com/office/powerpoint/2010/main" val="1668561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任意多边形: 形状 123">
            <a:extLst>
              <a:ext uri="{FF2B5EF4-FFF2-40B4-BE49-F238E27FC236}">
                <a16:creationId xmlns:a16="http://schemas.microsoft.com/office/drawing/2014/main" id="{A22DA5DB-94C4-43C9-AFDE-0CF667A95BA5}"/>
              </a:ext>
            </a:extLst>
          </p:cNvPr>
          <p:cNvSpPr/>
          <p:nvPr/>
        </p:nvSpPr>
        <p:spPr>
          <a:xfrm flipV="1">
            <a:off x="1236246" y="1210703"/>
            <a:ext cx="10189029" cy="4601972"/>
          </a:xfrm>
          <a:custGeom>
            <a:avLst/>
            <a:gdLst>
              <a:gd name="connsiteX0" fmla="*/ 191911 w 9080500"/>
              <a:gd name="connsiteY0" fmla="*/ 4601972 h 4601972"/>
              <a:gd name="connsiteX1" fmla="*/ 8888589 w 9080500"/>
              <a:gd name="connsiteY1" fmla="*/ 4601972 h 4601972"/>
              <a:gd name="connsiteX2" fmla="*/ 9080500 w 9080500"/>
              <a:gd name="connsiteY2" fmla="*/ 4410061 h 4601972"/>
              <a:gd name="connsiteX3" fmla="*/ 9080500 w 9080500"/>
              <a:gd name="connsiteY3" fmla="*/ 621897 h 4601972"/>
              <a:gd name="connsiteX4" fmla="*/ 8888589 w 9080500"/>
              <a:gd name="connsiteY4" fmla="*/ 429986 h 4601972"/>
              <a:gd name="connsiteX5" fmla="*/ 1127125 w 9080500"/>
              <a:gd name="connsiteY5" fmla="*/ 429986 h 4601972"/>
              <a:gd name="connsiteX6" fmla="*/ 870860 w 9080500"/>
              <a:gd name="connsiteY6" fmla="*/ 0 h 4601972"/>
              <a:gd name="connsiteX7" fmla="*/ 831433 w 9080500"/>
              <a:gd name="connsiteY7" fmla="*/ 429986 h 4601972"/>
              <a:gd name="connsiteX8" fmla="*/ 191911 w 9080500"/>
              <a:gd name="connsiteY8" fmla="*/ 429986 h 4601972"/>
              <a:gd name="connsiteX9" fmla="*/ 0 w 9080500"/>
              <a:gd name="connsiteY9" fmla="*/ 621897 h 4601972"/>
              <a:gd name="connsiteX10" fmla="*/ 0 w 9080500"/>
              <a:gd name="connsiteY10" fmla="*/ 4410061 h 4601972"/>
              <a:gd name="connsiteX11" fmla="*/ 191911 w 9080500"/>
              <a:gd name="connsiteY11" fmla="*/ 4601972 h 46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80500" h="4601972">
                <a:moveTo>
                  <a:pt x="191911" y="4601972"/>
                </a:moveTo>
                <a:lnTo>
                  <a:pt x="8888589" y="4601972"/>
                </a:lnTo>
                <a:cubicBezTo>
                  <a:pt x="8994579" y="4601972"/>
                  <a:pt x="9080500" y="4516051"/>
                  <a:pt x="9080500" y="4410061"/>
                </a:cubicBezTo>
                <a:lnTo>
                  <a:pt x="9080500" y="621897"/>
                </a:lnTo>
                <a:cubicBezTo>
                  <a:pt x="9080500" y="515907"/>
                  <a:pt x="8994579" y="429986"/>
                  <a:pt x="8888589" y="429986"/>
                </a:cubicBezTo>
                <a:lnTo>
                  <a:pt x="1127125" y="429986"/>
                </a:lnTo>
                <a:lnTo>
                  <a:pt x="870860" y="0"/>
                </a:lnTo>
                <a:lnTo>
                  <a:pt x="831433" y="429986"/>
                </a:lnTo>
                <a:lnTo>
                  <a:pt x="191911" y="429986"/>
                </a:lnTo>
                <a:cubicBezTo>
                  <a:pt x="85921" y="429986"/>
                  <a:pt x="0" y="515907"/>
                  <a:pt x="0" y="621897"/>
                </a:cubicBezTo>
                <a:lnTo>
                  <a:pt x="0" y="4410061"/>
                </a:lnTo>
                <a:cubicBezTo>
                  <a:pt x="0" y="4516051"/>
                  <a:pt x="85921" y="4601972"/>
                  <a:pt x="191911" y="4601972"/>
                </a:cubicBezTo>
                <a:close/>
              </a:path>
            </a:pathLst>
          </a:cu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latin typeface="字魂105号-简雅黑" panose="00000500000000000000" pitchFamily="2" charset="-122"/>
              <a:ea typeface="字魂105号-简雅黑" panose="00000500000000000000" pitchFamily="2" charset="-122"/>
            </a:endParaRPr>
          </a:p>
        </p:txBody>
      </p:sp>
      <p:sp>
        <p:nvSpPr>
          <p:cNvPr id="125" name="Content Placeholder 3">
            <a:extLst>
              <a:ext uri="{FF2B5EF4-FFF2-40B4-BE49-F238E27FC236}">
                <a16:creationId xmlns:a16="http://schemas.microsoft.com/office/drawing/2014/main" id="{80A2914B-77F5-460C-A46F-60EE5C887255}"/>
              </a:ext>
            </a:extLst>
          </p:cNvPr>
          <p:cNvSpPr txBox="1">
            <a:spLocks noChangeArrowheads="1"/>
          </p:cNvSpPr>
          <p:nvPr/>
        </p:nvSpPr>
        <p:spPr bwMode="auto">
          <a:xfrm>
            <a:off x="1555524" y="1387245"/>
            <a:ext cx="2529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400" dirty="0">
                <a:solidFill>
                  <a:srgbClr val="FF8000"/>
                </a:solidFill>
                <a:latin typeface="字魂105号-简雅黑" panose="00000500000000000000" pitchFamily="2" charset="-122"/>
                <a:ea typeface="字魂105号-简雅黑" panose="00000500000000000000" pitchFamily="2" charset="-122"/>
              </a:rPr>
              <a:t>催缴费管理</a:t>
            </a:r>
          </a:p>
        </p:txBody>
      </p:sp>
      <p:sp>
        <p:nvSpPr>
          <p:cNvPr id="129" name="Content Placeholder 3">
            <a:extLst>
              <a:ext uri="{FF2B5EF4-FFF2-40B4-BE49-F238E27FC236}">
                <a16:creationId xmlns:a16="http://schemas.microsoft.com/office/drawing/2014/main" id="{364EBAAA-A560-43FC-9233-BB116D9BDFD5}"/>
              </a:ext>
            </a:extLst>
          </p:cNvPr>
          <p:cNvSpPr txBox="1">
            <a:spLocks noChangeArrowheads="1"/>
          </p:cNvSpPr>
          <p:nvPr/>
        </p:nvSpPr>
        <p:spPr bwMode="auto">
          <a:xfrm>
            <a:off x="1585272" y="1842199"/>
            <a:ext cx="9550475"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想象一下：一个有</a:t>
            </a:r>
            <a:r>
              <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3000</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户的小区，如果欠费率为</a:t>
            </a:r>
            <a:r>
              <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10%</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，大概有</a:t>
            </a:r>
            <a:r>
              <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300</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户业主欠费，如果为这</a:t>
            </a:r>
            <a:r>
              <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300</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户业主发送催缴短信，需要编辑</a:t>
            </a:r>
            <a:r>
              <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300</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条短信，查看这</a:t>
            </a:r>
            <a:r>
              <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300</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户业主的欠费信息，手动发送</a:t>
            </a:r>
            <a:r>
              <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300</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条短信，一个物业工作人员可能需要一天时间完成这项工作，而且容易出错，一旦出错，这次催缴就是无效催缴。</a:t>
            </a:r>
          </a:p>
        </p:txBody>
      </p:sp>
      <p:sp>
        <p:nvSpPr>
          <p:cNvPr id="13" name="标题 1">
            <a:extLst>
              <a:ext uri="{FF2B5EF4-FFF2-40B4-BE49-F238E27FC236}">
                <a16:creationId xmlns:a16="http://schemas.microsoft.com/office/drawing/2014/main" id="{59597299-EE82-4E33-9D3D-9C2AF68E702E}"/>
              </a:ext>
            </a:extLst>
          </p:cNvPr>
          <p:cNvSpPr>
            <a:spLocks noGrp="1"/>
          </p:cNvSpPr>
          <p:nvPr>
            <p:ph type="title"/>
          </p:nvPr>
        </p:nvSpPr>
        <p:spPr>
          <a:xfrm>
            <a:off x="1909348" y="673759"/>
            <a:ext cx="7272752" cy="997196"/>
          </a:xfrm>
        </p:spPr>
        <p:txBody>
          <a:bodyPr/>
          <a:lstStyle/>
          <a:p>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主要功能及应用场景</a:t>
            </a:r>
            <a:r>
              <a:rPr lang="en-US" altLang="zh-CN"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【PC</a:t>
            </a:r>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端</a:t>
            </a:r>
            <a:r>
              <a:rPr lang="en-US" altLang="zh-CN"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a:t>
            </a:r>
            <a:endPar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grpSp>
        <p:nvGrpSpPr>
          <p:cNvPr id="18" name="组合 17">
            <a:extLst>
              <a:ext uri="{FF2B5EF4-FFF2-40B4-BE49-F238E27FC236}">
                <a16:creationId xmlns:a16="http://schemas.microsoft.com/office/drawing/2014/main" id="{34E36743-4D21-4DFD-B74A-6980115257D9}"/>
              </a:ext>
            </a:extLst>
          </p:cNvPr>
          <p:cNvGrpSpPr/>
          <p:nvPr/>
        </p:nvGrpSpPr>
        <p:grpSpPr>
          <a:xfrm>
            <a:off x="766797" y="615741"/>
            <a:ext cx="598708" cy="423718"/>
            <a:chOff x="10383138" y="448126"/>
            <a:chExt cx="947862" cy="333369"/>
          </a:xfrm>
        </p:grpSpPr>
        <p:sp>
          <p:nvSpPr>
            <p:cNvPr id="19" name="矩形: 圆角 18">
              <a:extLst>
                <a:ext uri="{FF2B5EF4-FFF2-40B4-BE49-F238E27FC236}">
                  <a16:creationId xmlns:a16="http://schemas.microsoft.com/office/drawing/2014/main" id="{0A1467C4-D046-4D6A-8F8B-F48C0911EA30}"/>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20" name="Rounded Rectangle 5_1">
              <a:extLst>
                <a:ext uri="{FF2B5EF4-FFF2-40B4-BE49-F238E27FC236}">
                  <a16:creationId xmlns:a16="http://schemas.microsoft.com/office/drawing/2014/main" id="{8EBA67C4-A2C6-4AC0-8ACB-3616B07396C0}"/>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21" name="文本框 20">
            <a:extLst>
              <a:ext uri="{FF2B5EF4-FFF2-40B4-BE49-F238E27FC236}">
                <a16:creationId xmlns:a16="http://schemas.microsoft.com/office/drawing/2014/main" id="{F17050EA-2B6F-48D4-8ED8-F654DBC7DF97}"/>
              </a:ext>
            </a:extLst>
          </p:cNvPr>
          <p:cNvSpPr txBox="1"/>
          <p:nvPr/>
        </p:nvSpPr>
        <p:spPr>
          <a:xfrm>
            <a:off x="805219" y="642934"/>
            <a:ext cx="521865"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pic>
        <p:nvPicPr>
          <p:cNvPr id="4" name="图片 3">
            <a:extLst>
              <a:ext uri="{FF2B5EF4-FFF2-40B4-BE49-F238E27FC236}">
                <a16:creationId xmlns:a16="http://schemas.microsoft.com/office/drawing/2014/main" id="{6421E329-D371-4F30-8901-C531F8CEFA18}"/>
              </a:ext>
            </a:extLst>
          </p:cNvPr>
          <p:cNvPicPr>
            <a:picLocks noChangeAspect="1"/>
          </p:cNvPicPr>
          <p:nvPr/>
        </p:nvPicPr>
        <p:blipFill>
          <a:blip r:embed="rId3"/>
          <a:stretch>
            <a:fillRect/>
          </a:stretch>
        </p:blipFill>
        <p:spPr>
          <a:xfrm>
            <a:off x="0" y="3158927"/>
            <a:ext cx="12192000" cy="3719851"/>
          </a:xfrm>
          <a:prstGeom prst="rect">
            <a:avLst/>
          </a:prstGeom>
        </p:spPr>
      </p:pic>
    </p:spTree>
    <p:extLst>
      <p:ext uri="{BB962C8B-B14F-4D97-AF65-F5344CB8AC3E}">
        <p14:creationId xmlns:p14="http://schemas.microsoft.com/office/powerpoint/2010/main" val="334770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任意多边形: 形状 123">
            <a:extLst>
              <a:ext uri="{FF2B5EF4-FFF2-40B4-BE49-F238E27FC236}">
                <a16:creationId xmlns:a16="http://schemas.microsoft.com/office/drawing/2014/main" id="{A22DA5DB-94C4-43C9-AFDE-0CF667A95BA5}"/>
              </a:ext>
            </a:extLst>
          </p:cNvPr>
          <p:cNvSpPr/>
          <p:nvPr/>
        </p:nvSpPr>
        <p:spPr>
          <a:xfrm flipV="1">
            <a:off x="1236246" y="1210703"/>
            <a:ext cx="10189029" cy="4601972"/>
          </a:xfrm>
          <a:custGeom>
            <a:avLst/>
            <a:gdLst>
              <a:gd name="connsiteX0" fmla="*/ 191911 w 9080500"/>
              <a:gd name="connsiteY0" fmla="*/ 4601972 h 4601972"/>
              <a:gd name="connsiteX1" fmla="*/ 8888589 w 9080500"/>
              <a:gd name="connsiteY1" fmla="*/ 4601972 h 4601972"/>
              <a:gd name="connsiteX2" fmla="*/ 9080500 w 9080500"/>
              <a:gd name="connsiteY2" fmla="*/ 4410061 h 4601972"/>
              <a:gd name="connsiteX3" fmla="*/ 9080500 w 9080500"/>
              <a:gd name="connsiteY3" fmla="*/ 621897 h 4601972"/>
              <a:gd name="connsiteX4" fmla="*/ 8888589 w 9080500"/>
              <a:gd name="connsiteY4" fmla="*/ 429986 h 4601972"/>
              <a:gd name="connsiteX5" fmla="*/ 1127125 w 9080500"/>
              <a:gd name="connsiteY5" fmla="*/ 429986 h 4601972"/>
              <a:gd name="connsiteX6" fmla="*/ 870860 w 9080500"/>
              <a:gd name="connsiteY6" fmla="*/ 0 h 4601972"/>
              <a:gd name="connsiteX7" fmla="*/ 831433 w 9080500"/>
              <a:gd name="connsiteY7" fmla="*/ 429986 h 4601972"/>
              <a:gd name="connsiteX8" fmla="*/ 191911 w 9080500"/>
              <a:gd name="connsiteY8" fmla="*/ 429986 h 4601972"/>
              <a:gd name="connsiteX9" fmla="*/ 0 w 9080500"/>
              <a:gd name="connsiteY9" fmla="*/ 621897 h 4601972"/>
              <a:gd name="connsiteX10" fmla="*/ 0 w 9080500"/>
              <a:gd name="connsiteY10" fmla="*/ 4410061 h 4601972"/>
              <a:gd name="connsiteX11" fmla="*/ 191911 w 9080500"/>
              <a:gd name="connsiteY11" fmla="*/ 4601972 h 46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80500" h="4601972">
                <a:moveTo>
                  <a:pt x="191911" y="4601972"/>
                </a:moveTo>
                <a:lnTo>
                  <a:pt x="8888589" y="4601972"/>
                </a:lnTo>
                <a:cubicBezTo>
                  <a:pt x="8994579" y="4601972"/>
                  <a:pt x="9080500" y="4516051"/>
                  <a:pt x="9080500" y="4410061"/>
                </a:cubicBezTo>
                <a:lnTo>
                  <a:pt x="9080500" y="621897"/>
                </a:lnTo>
                <a:cubicBezTo>
                  <a:pt x="9080500" y="515907"/>
                  <a:pt x="8994579" y="429986"/>
                  <a:pt x="8888589" y="429986"/>
                </a:cubicBezTo>
                <a:lnTo>
                  <a:pt x="1127125" y="429986"/>
                </a:lnTo>
                <a:lnTo>
                  <a:pt x="870860" y="0"/>
                </a:lnTo>
                <a:lnTo>
                  <a:pt x="831433" y="429986"/>
                </a:lnTo>
                <a:lnTo>
                  <a:pt x="191911" y="429986"/>
                </a:lnTo>
                <a:cubicBezTo>
                  <a:pt x="85921" y="429986"/>
                  <a:pt x="0" y="515907"/>
                  <a:pt x="0" y="621897"/>
                </a:cubicBezTo>
                <a:lnTo>
                  <a:pt x="0" y="4410061"/>
                </a:lnTo>
                <a:cubicBezTo>
                  <a:pt x="0" y="4516051"/>
                  <a:pt x="85921" y="4601972"/>
                  <a:pt x="191911" y="4601972"/>
                </a:cubicBezTo>
                <a:close/>
              </a:path>
            </a:pathLst>
          </a:cu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latin typeface="字魂105号-简雅黑" panose="00000500000000000000" pitchFamily="2" charset="-122"/>
              <a:ea typeface="字魂105号-简雅黑" panose="00000500000000000000" pitchFamily="2" charset="-122"/>
            </a:endParaRPr>
          </a:p>
        </p:txBody>
      </p:sp>
      <p:sp>
        <p:nvSpPr>
          <p:cNvPr id="125" name="Content Placeholder 3">
            <a:extLst>
              <a:ext uri="{FF2B5EF4-FFF2-40B4-BE49-F238E27FC236}">
                <a16:creationId xmlns:a16="http://schemas.microsoft.com/office/drawing/2014/main" id="{80A2914B-77F5-460C-A46F-60EE5C887255}"/>
              </a:ext>
            </a:extLst>
          </p:cNvPr>
          <p:cNvSpPr txBox="1">
            <a:spLocks noChangeArrowheads="1"/>
          </p:cNvSpPr>
          <p:nvPr/>
        </p:nvSpPr>
        <p:spPr bwMode="auto">
          <a:xfrm>
            <a:off x="1555524" y="1387245"/>
            <a:ext cx="2529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400" dirty="0">
                <a:solidFill>
                  <a:srgbClr val="FF8000"/>
                </a:solidFill>
                <a:latin typeface="字魂105号-简雅黑" panose="00000500000000000000" pitchFamily="2" charset="-122"/>
                <a:ea typeface="字魂105号-简雅黑" panose="00000500000000000000" pitchFamily="2" charset="-122"/>
              </a:rPr>
              <a:t>催缴费管理</a:t>
            </a:r>
          </a:p>
        </p:txBody>
      </p:sp>
      <p:sp>
        <p:nvSpPr>
          <p:cNvPr id="13" name="标题 1">
            <a:extLst>
              <a:ext uri="{FF2B5EF4-FFF2-40B4-BE49-F238E27FC236}">
                <a16:creationId xmlns:a16="http://schemas.microsoft.com/office/drawing/2014/main" id="{59597299-EE82-4E33-9D3D-9C2AF68E702E}"/>
              </a:ext>
            </a:extLst>
          </p:cNvPr>
          <p:cNvSpPr>
            <a:spLocks noGrp="1"/>
          </p:cNvSpPr>
          <p:nvPr>
            <p:ph type="title"/>
          </p:nvPr>
        </p:nvSpPr>
        <p:spPr>
          <a:xfrm>
            <a:off x="1909348" y="673759"/>
            <a:ext cx="7272752" cy="997196"/>
          </a:xfrm>
        </p:spPr>
        <p:txBody>
          <a:bodyPr/>
          <a:lstStyle/>
          <a:p>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主要功能及应用场景</a:t>
            </a:r>
            <a:r>
              <a:rPr lang="en-US" altLang="zh-CN"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【PC</a:t>
            </a:r>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端</a:t>
            </a:r>
            <a:r>
              <a:rPr lang="en-US" altLang="zh-CN"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a:t>
            </a:r>
            <a:endPar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grpSp>
        <p:nvGrpSpPr>
          <p:cNvPr id="18" name="组合 17">
            <a:extLst>
              <a:ext uri="{FF2B5EF4-FFF2-40B4-BE49-F238E27FC236}">
                <a16:creationId xmlns:a16="http://schemas.microsoft.com/office/drawing/2014/main" id="{34E36743-4D21-4DFD-B74A-6980115257D9}"/>
              </a:ext>
            </a:extLst>
          </p:cNvPr>
          <p:cNvGrpSpPr/>
          <p:nvPr/>
        </p:nvGrpSpPr>
        <p:grpSpPr>
          <a:xfrm>
            <a:off x="766797" y="615741"/>
            <a:ext cx="598708" cy="423718"/>
            <a:chOff x="10383138" y="448126"/>
            <a:chExt cx="947862" cy="333369"/>
          </a:xfrm>
        </p:grpSpPr>
        <p:sp>
          <p:nvSpPr>
            <p:cNvPr id="19" name="矩形: 圆角 18">
              <a:extLst>
                <a:ext uri="{FF2B5EF4-FFF2-40B4-BE49-F238E27FC236}">
                  <a16:creationId xmlns:a16="http://schemas.microsoft.com/office/drawing/2014/main" id="{0A1467C4-D046-4D6A-8F8B-F48C0911EA30}"/>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20" name="Rounded Rectangle 5_1">
              <a:extLst>
                <a:ext uri="{FF2B5EF4-FFF2-40B4-BE49-F238E27FC236}">
                  <a16:creationId xmlns:a16="http://schemas.microsoft.com/office/drawing/2014/main" id="{8EBA67C4-A2C6-4AC0-8ACB-3616B07396C0}"/>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21" name="文本框 20">
            <a:extLst>
              <a:ext uri="{FF2B5EF4-FFF2-40B4-BE49-F238E27FC236}">
                <a16:creationId xmlns:a16="http://schemas.microsoft.com/office/drawing/2014/main" id="{F17050EA-2B6F-48D4-8ED8-F654DBC7DF97}"/>
              </a:ext>
            </a:extLst>
          </p:cNvPr>
          <p:cNvSpPr txBox="1"/>
          <p:nvPr/>
        </p:nvSpPr>
        <p:spPr>
          <a:xfrm>
            <a:off x="805219" y="642934"/>
            <a:ext cx="521865"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11" name="Content Placeholder 3">
            <a:extLst>
              <a:ext uri="{FF2B5EF4-FFF2-40B4-BE49-F238E27FC236}">
                <a16:creationId xmlns:a16="http://schemas.microsoft.com/office/drawing/2014/main" id="{ED0F3FA2-C4E6-48A5-A32D-3F348D656DAE}"/>
              </a:ext>
            </a:extLst>
          </p:cNvPr>
          <p:cNvSpPr txBox="1">
            <a:spLocks noChangeArrowheads="1"/>
          </p:cNvSpPr>
          <p:nvPr/>
        </p:nvSpPr>
        <p:spPr bwMode="auto">
          <a:xfrm>
            <a:off x="1585272" y="1842199"/>
            <a:ext cx="95504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手动催缴需要一天完成的工作，平台只需要</a:t>
            </a:r>
            <a:r>
              <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5</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分钟即可完成，而且平台不会出错。</a:t>
            </a:r>
          </a:p>
        </p:txBody>
      </p:sp>
      <p:sp>
        <p:nvSpPr>
          <p:cNvPr id="12" name="Content Placeholder 3">
            <a:extLst>
              <a:ext uri="{FF2B5EF4-FFF2-40B4-BE49-F238E27FC236}">
                <a16:creationId xmlns:a16="http://schemas.microsoft.com/office/drawing/2014/main" id="{27322B5E-6141-4CDF-AC6B-F906A6B9D4C2}"/>
              </a:ext>
            </a:extLst>
          </p:cNvPr>
          <p:cNvSpPr txBox="1">
            <a:spLocks noChangeArrowheads="1"/>
          </p:cNvSpPr>
          <p:nvPr/>
        </p:nvSpPr>
        <p:spPr bwMode="auto">
          <a:xfrm>
            <a:off x="1585272" y="2388073"/>
            <a:ext cx="9550475"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rgbClr val="C00000"/>
                </a:solidFill>
                <a:latin typeface="字魂105号-简雅黑" panose="00000500000000000000" pitchFamily="2" charset="-122"/>
                <a:ea typeface="字魂105号-简雅黑" panose="00000500000000000000" pitchFamily="2" charset="-122"/>
              </a:rPr>
              <a:t>手动催缴还有另外两个问题</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a:t>
            </a:r>
            <a:endPar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一、如果一年之后，需要查找催缴记录的时候，这些催缴短信可能无意间已经被删除了或者找不到了。</a:t>
            </a:r>
            <a:endPar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a:p>
            <a:pPr eaLnBrk="1" hangingPunct="1">
              <a:spcBef>
                <a:spcPct val="20000"/>
              </a:spcBef>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二、现场上门的催缴照片与短信催缴没有进行关联。</a:t>
            </a:r>
            <a:endPar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a:p>
            <a:pPr eaLnBrk="1" hangingPunct="1">
              <a:spcBef>
                <a:spcPct val="20000"/>
              </a:spcBef>
              <a:buFont typeface="Arial" panose="020B0604020202020204" pitchFamily="34" charset="0"/>
              <a:buNone/>
            </a:pPr>
            <a:endPar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spTree>
    <p:extLst>
      <p:ext uri="{BB962C8B-B14F-4D97-AF65-F5344CB8AC3E}">
        <p14:creationId xmlns:p14="http://schemas.microsoft.com/office/powerpoint/2010/main" val="2594928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任意多边形: 形状 123">
            <a:extLst>
              <a:ext uri="{FF2B5EF4-FFF2-40B4-BE49-F238E27FC236}">
                <a16:creationId xmlns:a16="http://schemas.microsoft.com/office/drawing/2014/main" id="{A22DA5DB-94C4-43C9-AFDE-0CF667A95BA5}"/>
              </a:ext>
            </a:extLst>
          </p:cNvPr>
          <p:cNvSpPr/>
          <p:nvPr/>
        </p:nvSpPr>
        <p:spPr>
          <a:xfrm flipV="1">
            <a:off x="1236246" y="1210703"/>
            <a:ext cx="10189029" cy="4601972"/>
          </a:xfrm>
          <a:custGeom>
            <a:avLst/>
            <a:gdLst>
              <a:gd name="connsiteX0" fmla="*/ 191911 w 9080500"/>
              <a:gd name="connsiteY0" fmla="*/ 4601972 h 4601972"/>
              <a:gd name="connsiteX1" fmla="*/ 8888589 w 9080500"/>
              <a:gd name="connsiteY1" fmla="*/ 4601972 h 4601972"/>
              <a:gd name="connsiteX2" fmla="*/ 9080500 w 9080500"/>
              <a:gd name="connsiteY2" fmla="*/ 4410061 h 4601972"/>
              <a:gd name="connsiteX3" fmla="*/ 9080500 w 9080500"/>
              <a:gd name="connsiteY3" fmla="*/ 621897 h 4601972"/>
              <a:gd name="connsiteX4" fmla="*/ 8888589 w 9080500"/>
              <a:gd name="connsiteY4" fmla="*/ 429986 h 4601972"/>
              <a:gd name="connsiteX5" fmla="*/ 1127125 w 9080500"/>
              <a:gd name="connsiteY5" fmla="*/ 429986 h 4601972"/>
              <a:gd name="connsiteX6" fmla="*/ 870860 w 9080500"/>
              <a:gd name="connsiteY6" fmla="*/ 0 h 4601972"/>
              <a:gd name="connsiteX7" fmla="*/ 831433 w 9080500"/>
              <a:gd name="connsiteY7" fmla="*/ 429986 h 4601972"/>
              <a:gd name="connsiteX8" fmla="*/ 191911 w 9080500"/>
              <a:gd name="connsiteY8" fmla="*/ 429986 h 4601972"/>
              <a:gd name="connsiteX9" fmla="*/ 0 w 9080500"/>
              <a:gd name="connsiteY9" fmla="*/ 621897 h 4601972"/>
              <a:gd name="connsiteX10" fmla="*/ 0 w 9080500"/>
              <a:gd name="connsiteY10" fmla="*/ 4410061 h 4601972"/>
              <a:gd name="connsiteX11" fmla="*/ 191911 w 9080500"/>
              <a:gd name="connsiteY11" fmla="*/ 4601972 h 46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80500" h="4601972">
                <a:moveTo>
                  <a:pt x="191911" y="4601972"/>
                </a:moveTo>
                <a:lnTo>
                  <a:pt x="8888589" y="4601972"/>
                </a:lnTo>
                <a:cubicBezTo>
                  <a:pt x="8994579" y="4601972"/>
                  <a:pt x="9080500" y="4516051"/>
                  <a:pt x="9080500" y="4410061"/>
                </a:cubicBezTo>
                <a:lnTo>
                  <a:pt x="9080500" y="621897"/>
                </a:lnTo>
                <a:cubicBezTo>
                  <a:pt x="9080500" y="515907"/>
                  <a:pt x="8994579" y="429986"/>
                  <a:pt x="8888589" y="429986"/>
                </a:cubicBezTo>
                <a:lnTo>
                  <a:pt x="1127125" y="429986"/>
                </a:lnTo>
                <a:lnTo>
                  <a:pt x="870860" y="0"/>
                </a:lnTo>
                <a:lnTo>
                  <a:pt x="831433" y="429986"/>
                </a:lnTo>
                <a:lnTo>
                  <a:pt x="191911" y="429986"/>
                </a:lnTo>
                <a:cubicBezTo>
                  <a:pt x="85921" y="429986"/>
                  <a:pt x="0" y="515907"/>
                  <a:pt x="0" y="621897"/>
                </a:cubicBezTo>
                <a:lnTo>
                  <a:pt x="0" y="4410061"/>
                </a:lnTo>
                <a:cubicBezTo>
                  <a:pt x="0" y="4516051"/>
                  <a:pt x="85921" y="4601972"/>
                  <a:pt x="191911" y="4601972"/>
                </a:cubicBezTo>
                <a:close/>
              </a:path>
            </a:pathLst>
          </a:cu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latin typeface="字魂105号-简雅黑" panose="00000500000000000000" pitchFamily="2" charset="-122"/>
              <a:ea typeface="字魂105号-简雅黑" panose="00000500000000000000" pitchFamily="2" charset="-122"/>
            </a:endParaRPr>
          </a:p>
        </p:txBody>
      </p:sp>
      <p:sp>
        <p:nvSpPr>
          <p:cNvPr id="125" name="Content Placeholder 3">
            <a:extLst>
              <a:ext uri="{FF2B5EF4-FFF2-40B4-BE49-F238E27FC236}">
                <a16:creationId xmlns:a16="http://schemas.microsoft.com/office/drawing/2014/main" id="{80A2914B-77F5-460C-A46F-60EE5C887255}"/>
              </a:ext>
            </a:extLst>
          </p:cNvPr>
          <p:cNvSpPr txBox="1">
            <a:spLocks noChangeArrowheads="1"/>
          </p:cNvSpPr>
          <p:nvPr/>
        </p:nvSpPr>
        <p:spPr bwMode="auto">
          <a:xfrm>
            <a:off x="1555524" y="1387245"/>
            <a:ext cx="2529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400" dirty="0">
                <a:solidFill>
                  <a:srgbClr val="FF8000"/>
                </a:solidFill>
                <a:latin typeface="字魂105号-简雅黑" panose="00000500000000000000" pitchFamily="2" charset="-122"/>
                <a:ea typeface="字魂105号-简雅黑" panose="00000500000000000000" pitchFamily="2" charset="-122"/>
              </a:rPr>
              <a:t>催缴费管理</a:t>
            </a:r>
          </a:p>
        </p:txBody>
      </p:sp>
      <p:sp>
        <p:nvSpPr>
          <p:cNvPr id="13" name="标题 1">
            <a:extLst>
              <a:ext uri="{FF2B5EF4-FFF2-40B4-BE49-F238E27FC236}">
                <a16:creationId xmlns:a16="http://schemas.microsoft.com/office/drawing/2014/main" id="{59597299-EE82-4E33-9D3D-9C2AF68E702E}"/>
              </a:ext>
            </a:extLst>
          </p:cNvPr>
          <p:cNvSpPr>
            <a:spLocks noGrp="1"/>
          </p:cNvSpPr>
          <p:nvPr>
            <p:ph type="title"/>
          </p:nvPr>
        </p:nvSpPr>
        <p:spPr>
          <a:xfrm>
            <a:off x="1909348" y="673759"/>
            <a:ext cx="7272752" cy="997196"/>
          </a:xfrm>
        </p:spPr>
        <p:txBody>
          <a:bodyPr/>
          <a:lstStyle/>
          <a:p>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主要功能及应用场景</a:t>
            </a:r>
            <a:r>
              <a:rPr lang="en-US" altLang="zh-CN"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【PC</a:t>
            </a:r>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端</a:t>
            </a:r>
            <a:r>
              <a:rPr lang="en-US" altLang="zh-CN"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a:t>
            </a:r>
            <a:endPar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grpSp>
        <p:nvGrpSpPr>
          <p:cNvPr id="18" name="组合 17">
            <a:extLst>
              <a:ext uri="{FF2B5EF4-FFF2-40B4-BE49-F238E27FC236}">
                <a16:creationId xmlns:a16="http://schemas.microsoft.com/office/drawing/2014/main" id="{34E36743-4D21-4DFD-B74A-6980115257D9}"/>
              </a:ext>
            </a:extLst>
          </p:cNvPr>
          <p:cNvGrpSpPr/>
          <p:nvPr/>
        </p:nvGrpSpPr>
        <p:grpSpPr>
          <a:xfrm>
            <a:off x="766797" y="615741"/>
            <a:ext cx="598708" cy="423718"/>
            <a:chOff x="10383138" y="448126"/>
            <a:chExt cx="947862" cy="333369"/>
          </a:xfrm>
        </p:grpSpPr>
        <p:sp>
          <p:nvSpPr>
            <p:cNvPr id="19" name="矩形: 圆角 18">
              <a:extLst>
                <a:ext uri="{FF2B5EF4-FFF2-40B4-BE49-F238E27FC236}">
                  <a16:creationId xmlns:a16="http://schemas.microsoft.com/office/drawing/2014/main" id="{0A1467C4-D046-4D6A-8F8B-F48C0911EA30}"/>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20" name="Rounded Rectangle 5_1">
              <a:extLst>
                <a:ext uri="{FF2B5EF4-FFF2-40B4-BE49-F238E27FC236}">
                  <a16:creationId xmlns:a16="http://schemas.microsoft.com/office/drawing/2014/main" id="{8EBA67C4-A2C6-4AC0-8ACB-3616B07396C0}"/>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21" name="文本框 20">
            <a:extLst>
              <a:ext uri="{FF2B5EF4-FFF2-40B4-BE49-F238E27FC236}">
                <a16:creationId xmlns:a16="http://schemas.microsoft.com/office/drawing/2014/main" id="{F17050EA-2B6F-48D4-8ED8-F654DBC7DF97}"/>
              </a:ext>
            </a:extLst>
          </p:cNvPr>
          <p:cNvSpPr txBox="1"/>
          <p:nvPr/>
        </p:nvSpPr>
        <p:spPr>
          <a:xfrm>
            <a:off x="805219" y="642934"/>
            <a:ext cx="521865"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11" name="Content Placeholder 3">
            <a:extLst>
              <a:ext uri="{FF2B5EF4-FFF2-40B4-BE49-F238E27FC236}">
                <a16:creationId xmlns:a16="http://schemas.microsoft.com/office/drawing/2014/main" id="{ED0F3FA2-C4E6-48A5-A32D-3F348D656DAE}"/>
              </a:ext>
            </a:extLst>
          </p:cNvPr>
          <p:cNvSpPr txBox="1">
            <a:spLocks noChangeArrowheads="1"/>
          </p:cNvSpPr>
          <p:nvPr/>
        </p:nvSpPr>
        <p:spPr bwMode="auto">
          <a:xfrm>
            <a:off x="1585272" y="1842199"/>
            <a:ext cx="95504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手动催缴需要一天完成的工作，平台只需要</a:t>
            </a:r>
            <a:r>
              <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5</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分钟即可完成，而且平台不会出错。</a:t>
            </a:r>
          </a:p>
        </p:txBody>
      </p:sp>
      <p:sp>
        <p:nvSpPr>
          <p:cNvPr id="12" name="Content Placeholder 3">
            <a:extLst>
              <a:ext uri="{FF2B5EF4-FFF2-40B4-BE49-F238E27FC236}">
                <a16:creationId xmlns:a16="http://schemas.microsoft.com/office/drawing/2014/main" id="{27322B5E-6141-4CDF-AC6B-F906A6B9D4C2}"/>
              </a:ext>
            </a:extLst>
          </p:cNvPr>
          <p:cNvSpPr txBox="1">
            <a:spLocks noChangeArrowheads="1"/>
          </p:cNvSpPr>
          <p:nvPr/>
        </p:nvSpPr>
        <p:spPr bwMode="auto">
          <a:xfrm>
            <a:off x="1585272" y="2388073"/>
            <a:ext cx="9550475"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手动催缴还有另外两个问题：</a:t>
            </a:r>
            <a:endPar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一、如果一年之后，需要查找催缴记录的时候，这些催缴短信可能无意间已经被删除了或者找不到了。</a:t>
            </a:r>
            <a:endPar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a:p>
            <a:pPr eaLnBrk="1" hangingPunct="1">
              <a:spcBef>
                <a:spcPct val="20000"/>
              </a:spcBef>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二、现场上门的催缴照片与短信催缴没有进行关联。</a:t>
            </a:r>
            <a:endPar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a:p>
            <a:pPr eaLnBrk="1" hangingPunct="1">
              <a:spcBef>
                <a:spcPct val="20000"/>
              </a:spcBef>
              <a:buFont typeface="Arial" panose="020B0604020202020204" pitchFamily="34" charset="0"/>
              <a:buNone/>
            </a:pPr>
            <a:endPar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pic>
        <p:nvPicPr>
          <p:cNvPr id="3" name="图片 2">
            <a:extLst>
              <a:ext uri="{FF2B5EF4-FFF2-40B4-BE49-F238E27FC236}">
                <a16:creationId xmlns:a16="http://schemas.microsoft.com/office/drawing/2014/main" id="{74F102EB-C113-4C88-A04F-F7F247F89CA1}"/>
              </a:ext>
            </a:extLst>
          </p:cNvPr>
          <p:cNvPicPr>
            <a:picLocks noChangeAspect="1"/>
          </p:cNvPicPr>
          <p:nvPr/>
        </p:nvPicPr>
        <p:blipFill>
          <a:blip r:embed="rId3"/>
          <a:stretch>
            <a:fillRect/>
          </a:stretch>
        </p:blipFill>
        <p:spPr>
          <a:xfrm>
            <a:off x="0" y="315951"/>
            <a:ext cx="12192000" cy="6542049"/>
          </a:xfrm>
          <a:prstGeom prst="rect">
            <a:avLst/>
          </a:prstGeom>
        </p:spPr>
      </p:pic>
    </p:spTree>
    <p:extLst>
      <p:ext uri="{BB962C8B-B14F-4D97-AF65-F5344CB8AC3E}">
        <p14:creationId xmlns:p14="http://schemas.microsoft.com/office/powerpoint/2010/main" val="1917902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文本框 89">
            <a:extLst>
              <a:ext uri="{FF2B5EF4-FFF2-40B4-BE49-F238E27FC236}">
                <a16:creationId xmlns:a16="http://schemas.microsoft.com/office/drawing/2014/main" id="{B5F5254E-B521-4417-8EC0-BB165636AC96}"/>
              </a:ext>
            </a:extLst>
          </p:cNvPr>
          <p:cNvSpPr txBox="1"/>
          <p:nvPr/>
        </p:nvSpPr>
        <p:spPr>
          <a:xfrm>
            <a:off x="984986" y="730186"/>
            <a:ext cx="5058748" cy="677108"/>
          </a:xfrm>
          <a:prstGeom prst="rect">
            <a:avLst/>
          </a:prstGeom>
          <a:noFill/>
        </p:spPr>
        <p:txBody>
          <a:bodyPr wrap="square" lIns="0" tIns="0" rIns="0" bIns="0" rtlCol="0">
            <a:spAutoFit/>
          </a:bodyPr>
          <a:lstStyle/>
          <a:p>
            <a:r>
              <a:rPr lang="zh-CN" altLang="en-US" sz="4400" dirty="0">
                <a:solidFill>
                  <a:schemeClr val="tx1">
                    <a:lumMod val="75000"/>
                    <a:lumOff val="25000"/>
                  </a:schemeClr>
                </a:solidFill>
                <a:latin typeface="字魂105号-简雅黑" panose="00000500000000000000" pitchFamily="2" charset="-122"/>
                <a:ea typeface="字魂105号-简雅黑" panose="00000500000000000000" pitchFamily="2" charset="-122"/>
              </a:rPr>
              <a:t>社区互通</a:t>
            </a:r>
          </a:p>
        </p:txBody>
      </p:sp>
      <p:sp>
        <p:nvSpPr>
          <p:cNvPr id="93" name="文本框 92">
            <a:extLst>
              <a:ext uri="{FF2B5EF4-FFF2-40B4-BE49-F238E27FC236}">
                <a16:creationId xmlns:a16="http://schemas.microsoft.com/office/drawing/2014/main" id="{88904E1E-0005-4963-8FCC-DEE627400E65}"/>
              </a:ext>
            </a:extLst>
          </p:cNvPr>
          <p:cNvSpPr txBox="1"/>
          <p:nvPr/>
        </p:nvSpPr>
        <p:spPr>
          <a:xfrm>
            <a:off x="3610909" y="987581"/>
            <a:ext cx="3141725" cy="276999"/>
          </a:xfrm>
          <a:prstGeom prst="rect">
            <a:avLst/>
          </a:prstGeom>
          <a:noFill/>
        </p:spPr>
        <p:txBody>
          <a:bodyPr wrap="square" lIns="0" tIns="0" rIns="0" bIns="0" rtlCol="0" anchor="ctr" anchorCtr="0">
            <a:spAutoFit/>
          </a:bodyPr>
          <a:lstStyle>
            <a:defPPr>
              <a:defRPr lang="zh-CN"/>
            </a:defPPr>
            <a:lvl1pPr>
              <a:defRPr sz="2000" b="1">
                <a:solidFill>
                  <a:schemeClr val="tx1">
                    <a:lumMod val="75000"/>
                    <a:lumOff val="25000"/>
                    <a:alpha val="20000"/>
                  </a:schemeClr>
                </a:solidFill>
                <a:latin typeface="+mj-lt"/>
              </a:defRPr>
            </a:lvl1pPr>
          </a:lstStyle>
          <a:p>
            <a:r>
              <a:rPr lang="en-US" altLang="zh-CN" sz="1800" dirty="0">
                <a:latin typeface="字魂105号-简雅黑" panose="00000500000000000000" pitchFamily="2" charset="-122"/>
                <a:ea typeface="字魂105号-简雅黑" panose="00000500000000000000" pitchFamily="2" charset="-122"/>
              </a:rPr>
              <a:t>app</a:t>
            </a:r>
            <a:r>
              <a:rPr lang="zh-CN" altLang="en-US" sz="1800" dirty="0">
                <a:latin typeface="字魂105号-简雅黑" panose="00000500000000000000" pitchFamily="2" charset="-122"/>
                <a:ea typeface="字魂105号-简雅黑" panose="00000500000000000000" pitchFamily="2" charset="-122"/>
              </a:rPr>
              <a:t>及小程序</a:t>
            </a:r>
            <a:endParaRPr lang="en-US" altLang="zh-CN" sz="1800" dirty="0">
              <a:latin typeface="字魂105号-简雅黑" panose="00000500000000000000" pitchFamily="2" charset="-122"/>
              <a:ea typeface="字魂105号-简雅黑" panose="00000500000000000000" pitchFamily="2" charset="-122"/>
            </a:endParaRPr>
          </a:p>
        </p:txBody>
      </p:sp>
      <p:grpSp>
        <p:nvGrpSpPr>
          <p:cNvPr id="96" name="组合 95">
            <a:extLst>
              <a:ext uri="{FF2B5EF4-FFF2-40B4-BE49-F238E27FC236}">
                <a16:creationId xmlns:a16="http://schemas.microsoft.com/office/drawing/2014/main" id="{825F7E2B-72E4-475E-8FE7-A3323460DCD0}"/>
              </a:ext>
            </a:extLst>
          </p:cNvPr>
          <p:cNvGrpSpPr/>
          <p:nvPr/>
        </p:nvGrpSpPr>
        <p:grpSpPr>
          <a:xfrm>
            <a:off x="3316173" y="804022"/>
            <a:ext cx="141677" cy="644119"/>
            <a:chOff x="10383138" y="448126"/>
            <a:chExt cx="947862" cy="333369"/>
          </a:xfrm>
        </p:grpSpPr>
        <p:sp>
          <p:nvSpPr>
            <p:cNvPr id="100" name="矩形: 圆角 99">
              <a:extLst>
                <a:ext uri="{FF2B5EF4-FFF2-40B4-BE49-F238E27FC236}">
                  <a16:creationId xmlns:a16="http://schemas.microsoft.com/office/drawing/2014/main" id="{79EE1998-FDCE-441E-ABE0-B4A93F75C008}"/>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101" name="Rounded Rectangle 5_1">
              <a:extLst>
                <a:ext uri="{FF2B5EF4-FFF2-40B4-BE49-F238E27FC236}">
                  <a16:creationId xmlns:a16="http://schemas.microsoft.com/office/drawing/2014/main" id="{CFE0B125-D239-4336-9839-9571BFFD568A}"/>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grpSp>
      <p:grpSp>
        <p:nvGrpSpPr>
          <p:cNvPr id="27" name="组合 26">
            <a:extLst>
              <a:ext uri="{FF2B5EF4-FFF2-40B4-BE49-F238E27FC236}">
                <a16:creationId xmlns:a16="http://schemas.microsoft.com/office/drawing/2014/main" id="{9BDC8CB1-F20B-4E6D-9838-9ADAF7084143}"/>
              </a:ext>
            </a:extLst>
          </p:cNvPr>
          <p:cNvGrpSpPr/>
          <p:nvPr/>
        </p:nvGrpSpPr>
        <p:grpSpPr>
          <a:xfrm>
            <a:off x="931911" y="1699557"/>
            <a:ext cx="2525939" cy="475833"/>
            <a:chOff x="10383138" y="448126"/>
            <a:chExt cx="947862" cy="333369"/>
          </a:xfrm>
        </p:grpSpPr>
        <p:sp>
          <p:nvSpPr>
            <p:cNvPr id="28" name="矩形: 圆角 27">
              <a:extLst>
                <a:ext uri="{FF2B5EF4-FFF2-40B4-BE49-F238E27FC236}">
                  <a16:creationId xmlns:a16="http://schemas.microsoft.com/office/drawing/2014/main" id="{AA8DBD37-75E3-439A-9949-8683C17870CE}"/>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29" name="Rounded Rectangle 5_1">
              <a:extLst>
                <a:ext uri="{FF2B5EF4-FFF2-40B4-BE49-F238E27FC236}">
                  <a16:creationId xmlns:a16="http://schemas.microsoft.com/office/drawing/2014/main" id="{AE9E4BFC-F94F-4E05-ADC9-D63E90647AE5}"/>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30" name="文本框 29">
            <a:extLst>
              <a:ext uri="{FF2B5EF4-FFF2-40B4-BE49-F238E27FC236}">
                <a16:creationId xmlns:a16="http://schemas.microsoft.com/office/drawing/2014/main" id="{947D466D-3977-4BF2-A172-977DB82C6DA8}"/>
              </a:ext>
            </a:extLst>
          </p:cNvPr>
          <p:cNvSpPr txBox="1"/>
          <p:nvPr/>
        </p:nvSpPr>
        <p:spPr>
          <a:xfrm>
            <a:off x="1094009" y="1752807"/>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01</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31" name="文本框 30">
            <a:extLst>
              <a:ext uri="{FF2B5EF4-FFF2-40B4-BE49-F238E27FC236}">
                <a16:creationId xmlns:a16="http://schemas.microsoft.com/office/drawing/2014/main" id="{1750DAC2-9C0C-4992-A0C8-7A1D3A2A793A}"/>
              </a:ext>
            </a:extLst>
          </p:cNvPr>
          <p:cNvSpPr txBox="1"/>
          <p:nvPr/>
        </p:nvSpPr>
        <p:spPr>
          <a:xfrm>
            <a:off x="4476734" y="1521975"/>
            <a:ext cx="7155942" cy="830997"/>
          </a:xfrm>
          <a:prstGeom prst="rect">
            <a:avLst/>
          </a:prstGeom>
          <a:noFill/>
        </p:spPr>
        <p:txBody>
          <a:bodyPr wrap="square" lIns="0" tIns="0" rIns="0" bIns="0" rtlCol="0">
            <a:spAutoFit/>
          </a:bodyPr>
          <a:lstStyle/>
          <a:p>
            <a:r>
              <a:rPr lang="zh-CN" altLang="en-US" sz="5400" dirty="0">
                <a:solidFill>
                  <a:srgbClr val="FF8000"/>
                </a:solidFill>
                <a:latin typeface="字魂105号-简雅黑" panose="00000500000000000000" pitchFamily="2" charset="-122"/>
                <a:ea typeface="字魂105号-简雅黑" panose="00000500000000000000" pitchFamily="2" charset="-122"/>
              </a:rPr>
              <a:t>我们可以为您带来什么</a:t>
            </a:r>
          </a:p>
        </p:txBody>
      </p:sp>
      <p:sp>
        <p:nvSpPr>
          <p:cNvPr id="32" name="文本框 31">
            <a:extLst>
              <a:ext uri="{FF2B5EF4-FFF2-40B4-BE49-F238E27FC236}">
                <a16:creationId xmlns:a16="http://schemas.microsoft.com/office/drawing/2014/main" id="{70638B1E-C7AB-4173-B272-47BC711D328E}"/>
              </a:ext>
            </a:extLst>
          </p:cNvPr>
          <p:cNvSpPr txBox="1"/>
          <p:nvPr/>
        </p:nvSpPr>
        <p:spPr>
          <a:xfrm>
            <a:off x="4476734" y="2424430"/>
            <a:ext cx="4414147" cy="198644"/>
          </a:xfrm>
          <a:prstGeom prst="rect">
            <a:avLst/>
          </a:prstGeom>
          <a:noFill/>
        </p:spPr>
        <p:txBody>
          <a:bodyPr wrap="square" lIns="0" tIns="0" rIns="0" bIns="0" rtlCol="0">
            <a:spAutoFit/>
          </a:bodyPr>
          <a:lstStyle/>
          <a:p>
            <a:pPr>
              <a:lnSpc>
                <a:spcPct val="130000"/>
              </a:lnSpc>
            </a:pPr>
            <a:r>
              <a:rPr lang="zh-CN" altLang="en-US" sz="1100" b="0" i="0" dirty="0">
                <a:solidFill>
                  <a:srgbClr val="FF8000"/>
                </a:solidFill>
                <a:effectLst/>
                <a:latin typeface="字魂105号-简雅黑" panose="00000500000000000000" pitchFamily="2" charset="-122"/>
                <a:ea typeface="字魂105号-简雅黑" panose="00000500000000000000" pitchFamily="2" charset="-122"/>
              </a:rPr>
              <a:t>更高的效益、更低的成本、业主认可、额外收益、</a:t>
            </a:r>
            <a:r>
              <a:rPr lang="en-US" altLang="zh-CN" sz="1100" b="0" i="0" dirty="0">
                <a:solidFill>
                  <a:srgbClr val="FF8000"/>
                </a:solidFill>
                <a:effectLst/>
                <a:latin typeface="字魂105号-简雅黑" panose="00000500000000000000" pitchFamily="2" charset="-122"/>
                <a:ea typeface="字魂105号-简雅黑" panose="00000500000000000000" pitchFamily="2" charset="-122"/>
              </a:rPr>
              <a:t>app</a:t>
            </a:r>
            <a:r>
              <a:rPr lang="zh-CN" altLang="en-US" sz="1100" b="0" i="0" dirty="0">
                <a:solidFill>
                  <a:srgbClr val="FF8000"/>
                </a:solidFill>
                <a:effectLst/>
                <a:latin typeface="字魂105号-简雅黑" panose="00000500000000000000" pitchFamily="2" charset="-122"/>
                <a:ea typeface="字魂105号-简雅黑" panose="00000500000000000000" pitchFamily="2" charset="-122"/>
              </a:rPr>
              <a:t>及小程序的运营</a:t>
            </a:r>
            <a:endParaRPr lang="en-US" altLang="zh-CN" sz="1100" dirty="0">
              <a:solidFill>
                <a:srgbClr val="FF8000"/>
              </a:solidFill>
              <a:latin typeface="字魂105号-简雅黑" panose="00000500000000000000" pitchFamily="2" charset="-122"/>
              <a:ea typeface="字魂105号-简雅黑" panose="00000500000000000000" pitchFamily="2" charset="-122"/>
            </a:endParaRPr>
          </a:p>
        </p:txBody>
      </p:sp>
      <p:grpSp>
        <p:nvGrpSpPr>
          <p:cNvPr id="33" name="组合 32">
            <a:extLst>
              <a:ext uri="{FF2B5EF4-FFF2-40B4-BE49-F238E27FC236}">
                <a16:creationId xmlns:a16="http://schemas.microsoft.com/office/drawing/2014/main" id="{03760A89-9A21-491D-9BE0-D0E7AAFB9AAD}"/>
              </a:ext>
            </a:extLst>
          </p:cNvPr>
          <p:cNvGrpSpPr/>
          <p:nvPr/>
        </p:nvGrpSpPr>
        <p:grpSpPr>
          <a:xfrm>
            <a:off x="952334" y="3006418"/>
            <a:ext cx="2525939" cy="475833"/>
            <a:chOff x="10383138" y="448126"/>
            <a:chExt cx="947862" cy="333369"/>
          </a:xfrm>
        </p:grpSpPr>
        <p:sp>
          <p:nvSpPr>
            <p:cNvPr id="34" name="矩形: 圆角 33">
              <a:extLst>
                <a:ext uri="{FF2B5EF4-FFF2-40B4-BE49-F238E27FC236}">
                  <a16:creationId xmlns:a16="http://schemas.microsoft.com/office/drawing/2014/main" id="{5A3AF34A-4AB6-4000-9DFC-E4CF811324E6}"/>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35" name="Rounded Rectangle 5_1">
              <a:extLst>
                <a:ext uri="{FF2B5EF4-FFF2-40B4-BE49-F238E27FC236}">
                  <a16:creationId xmlns:a16="http://schemas.microsoft.com/office/drawing/2014/main" id="{47ED54F8-1ADD-4239-A004-F5B9A1D6604A}"/>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36" name="文本框 35">
            <a:extLst>
              <a:ext uri="{FF2B5EF4-FFF2-40B4-BE49-F238E27FC236}">
                <a16:creationId xmlns:a16="http://schemas.microsoft.com/office/drawing/2014/main" id="{9D289005-BD80-42BF-BB0A-A2F7D023222B}"/>
              </a:ext>
            </a:extLst>
          </p:cNvPr>
          <p:cNvSpPr txBox="1"/>
          <p:nvPr/>
        </p:nvSpPr>
        <p:spPr>
          <a:xfrm>
            <a:off x="1114432" y="3059668"/>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37" name="文本框 36">
            <a:extLst>
              <a:ext uri="{FF2B5EF4-FFF2-40B4-BE49-F238E27FC236}">
                <a16:creationId xmlns:a16="http://schemas.microsoft.com/office/drawing/2014/main" id="{9D7D8C99-1D5B-440F-B9EF-2F575B837415}"/>
              </a:ext>
            </a:extLst>
          </p:cNvPr>
          <p:cNvSpPr txBox="1"/>
          <p:nvPr/>
        </p:nvSpPr>
        <p:spPr>
          <a:xfrm>
            <a:off x="4497157" y="2828836"/>
            <a:ext cx="7155942" cy="830997"/>
          </a:xfrm>
          <a:prstGeom prst="rect">
            <a:avLst/>
          </a:prstGeom>
          <a:noFill/>
        </p:spPr>
        <p:txBody>
          <a:bodyPr wrap="square" lIns="0" tIns="0" rIns="0" bIns="0" rtlCol="0">
            <a:spAutoFit/>
          </a:bodyPr>
          <a:lstStyle/>
          <a:p>
            <a:r>
              <a:rPr lang="zh-CN" altLang="en-US" sz="5400" dirty="0">
                <a:solidFill>
                  <a:schemeClr val="tx1">
                    <a:lumMod val="75000"/>
                    <a:lumOff val="25000"/>
                  </a:schemeClr>
                </a:solidFill>
                <a:latin typeface="字魂105号-简雅黑" panose="00000500000000000000" pitchFamily="2" charset="-122"/>
                <a:ea typeface="字魂105号-简雅黑" panose="00000500000000000000" pitchFamily="2" charset="-122"/>
              </a:rPr>
              <a:t>主要功能及应用场景</a:t>
            </a:r>
          </a:p>
        </p:txBody>
      </p:sp>
      <p:sp>
        <p:nvSpPr>
          <p:cNvPr id="38" name="文本框 37">
            <a:extLst>
              <a:ext uri="{FF2B5EF4-FFF2-40B4-BE49-F238E27FC236}">
                <a16:creationId xmlns:a16="http://schemas.microsoft.com/office/drawing/2014/main" id="{B7C7AFE5-0A96-42AA-8E70-49CF96CD933E}"/>
              </a:ext>
            </a:extLst>
          </p:cNvPr>
          <p:cNvSpPr txBox="1"/>
          <p:nvPr/>
        </p:nvSpPr>
        <p:spPr>
          <a:xfrm>
            <a:off x="4497157" y="3731291"/>
            <a:ext cx="6683033" cy="198644"/>
          </a:xfrm>
          <a:prstGeom prst="rect">
            <a:avLst/>
          </a:prstGeom>
          <a:noFill/>
        </p:spPr>
        <p:txBody>
          <a:bodyPr wrap="square" lIns="0" tIns="0" rIns="0" bIns="0" rtlCol="0">
            <a:spAutoFit/>
          </a:bodyPr>
          <a:lstStyle/>
          <a:p>
            <a:pPr>
              <a:lnSpc>
                <a:spcPct val="130000"/>
              </a:lnSpc>
            </a:pPr>
            <a:r>
              <a:rPr lang="zh-CN" altLang="en-US" sz="1100" b="0" i="0" dirty="0">
                <a:solidFill>
                  <a:srgbClr val="FF8000"/>
                </a:solidFill>
                <a:effectLst/>
                <a:latin typeface="字魂105号-简雅黑" panose="00000500000000000000" pitchFamily="2" charset="-122"/>
                <a:ea typeface="字魂105号-简雅黑" panose="00000500000000000000" pitchFamily="2" charset="-122"/>
              </a:rPr>
              <a:t>物业缴费、登记薄、有偿服务、百事通、社区见闻、报修、邻里互助、账单、通知公告、车牌找人等</a:t>
            </a:r>
            <a:endParaRPr lang="en-US" altLang="zh-CN" sz="1100" dirty="0">
              <a:solidFill>
                <a:srgbClr val="FF8000"/>
              </a:solidFill>
              <a:latin typeface="字魂105号-简雅黑" panose="00000500000000000000" pitchFamily="2" charset="-122"/>
              <a:ea typeface="字魂105号-简雅黑" panose="00000500000000000000" pitchFamily="2" charset="-122"/>
            </a:endParaRPr>
          </a:p>
        </p:txBody>
      </p:sp>
      <p:grpSp>
        <p:nvGrpSpPr>
          <p:cNvPr id="39" name="组合 38">
            <a:extLst>
              <a:ext uri="{FF2B5EF4-FFF2-40B4-BE49-F238E27FC236}">
                <a16:creationId xmlns:a16="http://schemas.microsoft.com/office/drawing/2014/main" id="{4AF4C845-7B3C-4738-B487-14DAD0617DD2}"/>
              </a:ext>
            </a:extLst>
          </p:cNvPr>
          <p:cNvGrpSpPr/>
          <p:nvPr/>
        </p:nvGrpSpPr>
        <p:grpSpPr>
          <a:xfrm>
            <a:off x="984986" y="4353305"/>
            <a:ext cx="2525939" cy="475833"/>
            <a:chOff x="10383138" y="448126"/>
            <a:chExt cx="947862" cy="333369"/>
          </a:xfrm>
        </p:grpSpPr>
        <p:sp>
          <p:nvSpPr>
            <p:cNvPr id="40" name="矩形: 圆角 39">
              <a:extLst>
                <a:ext uri="{FF2B5EF4-FFF2-40B4-BE49-F238E27FC236}">
                  <a16:creationId xmlns:a16="http://schemas.microsoft.com/office/drawing/2014/main" id="{1A0A80D6-8804-4305-8CDA-E7557FCE61C1}"/>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41" name="Rounded Rectangle 5_1">
              <a:extLst>
                <a:ext uri="{FF2B5EF4-FFF2-40B4-BE49-F238E27FC236}">
                  <a16:creationId xmlns:a16="http://schemas.microsoft.com/office/drawing/2014/main" id="{EE616F9B-1E71-48CF-8859-C68D25B6F78F}"/>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42" name="文本框 41">
            <a:extLst>
              <a:ext uri="{FF2B5EF4-FFF2-40B4-BE49-F238E27FC236}">
                <a16:creationId xmlns:a16="http://schemas.microsoft.com/office/drawing/2014/main" id="{093621C0-4DAB-4AD6-8B0A-B6CCACECD5F4}"/>
              </a:ext>
            </a:extLst>
          </p:cNvPr>
          <p:cNvSpPr txBox="1"/>
          <p:nvPr/>
        </p:nvSpPr>
        <p:spPr>
          <a:xfrm>
            <a:off x="1147084" y="4406555"/>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03</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43" name="文本框 42">
            <a:extLst>
              <a:ext uri="{FF2B5EF4-FFF2-40B4-BE49-F238E27FC236}">
                <a16:creationId xmlns:a16="http://schemas.microsoft.com/office/drawing/2014/main" id="{D38A6B38-DC0F-4990-8AFC-559548AC6F70}"/>
              </a:ext>
            </a:extLst>
          </p:cNvPr>
          <p:cNvSpPr txBox="1"/>
          <p:nvPr/>
        </p:nvSpPr>
        <p:spPr>
          <a:xfrm>
            <a:off x="4529809" y="4175723"/>
            <a:ext cx="7155942" cy="830997"/>
          </a:xfrm>
          <a:prstGeom prst="rect">
            <a:avLst/>
          </a:prstGeom>
          <a:noFill/>
        </p:spPr>
        <p:txBody>
          <a:bodyPr wrap="square" lIns="0" tIns="0" rIns="0" bIns="0" rtlCol="0">
            <a:spAutoFit/>
          </a:bodyPr>
          <a:lstStyle/>
          <a:p>
            <a:r>
              <a:rPr lang="zh-CN" altLang="en-US" sz="5400" dirty="0">
                <a:solidFill>
                  <a:schemeClr val="tx1">
                    <a:lumMod val="75000"/>
                    <a:lumOff val="25000"/>
                  </a:schemeClr>
                </a:solidFill>
                <a:latin typeface="字魂105号-简雅黑" panose="00000500000000000000" pitchFamily="2" charset="-122"/>
                <a:ea typeface="字魂105号-简雅黑" panose="00000500000000000000" pitchFamily="2" charset="-122"/>
              </a:rPr>
              <a:t>我们提供的服务</a:t>
            </a:r>
          </a:p>
        </p:txBody>
      </p:sp>
      <p:sp>
        <p:nvSpPr>
          <p:cNvPr id="44" name="文本框 43">
            <a:extLst>
              <a:ext uri="{FF2B5EF4-FFF2-40B4-BE49-F238E27FC236}">
                <a16:creationId xmlns:a16="http://schemas.microsoft.com/office/drawing/2014/main" id="{DEA82E4B-991E-4A51-978D-1BDDCB5C5220}"/>
              </a:ext>
            </a:extLst>
          </p:cNvPr>
          <p:cNvSpPr txBox="1"/>
          <p:nvPr/>
        </p:nvSpPr>
        <p:spPr>
          <a:xfrm>
            <a:off x="4529809" y="5078178"/>
            <a:ext cx="6683033" cy="198644"/>
          </a:xfrm>
          <a:prstGeom prst="rect">
            <a:avLst/>
          </a:prstGeom>
          <a:noFill/>
        </p:spPr>
        <p:txBody>
          <a:bodyPr wrap="square" lIns="0" tIns="0" rIns="0" bIns="0" rtlCol="0">
            <a:spAutoFit/>
          </a:bodyPr>
          <a:lstStyle/>
          <a:p>
            <a:pPr>
              <a:lnSpc>
                <a:spcPct val="130000"/>
              </a:lnSpc>
            </a:pPr>
            <a:r>
              <a:rPr lang="zh-CN" altLang="en-US" sz="1100" dirty="0">
                <a:solidFill>
                  <a:srgbClr val="FF8000"/>
                </a:solidFill>
                <a:latin typeface="字魂105号-简雅黑" panose="00000500000000000000" pitchFamily="2" charset="-122"/>
                <a:ea typeface="字魂105号-简雅黑" panose="00000500000000000000" pitchFamily="2" charset="-122"/>
              </a:rPr>
              <a:t>免费维护、免费升级、</a:t>
            </a:r>
            <a:r>
              <a:rPr lang="en-US" altLang="zh-CN" sz="1100" dirty="0">
                <a:solidFill>
                  <a:srgbClr val="FF8000"/>
                </a:solidFill>
                <a:latin typeface="字魂105号-简雅黑" panose="00000500000000000000" pitchFamily="2" charset="-122"/>
                <a:ea typeface="字魂105号-简雅黑" panose="00000500000000000000" pitchFamily="2" charset="-122"/>
              </a:rPr>
              <a:t>app</a:t>
            </a:r>
            <a:r>
              <a:rPr lang="zh-CN" altLang="en-US" sz="1100" dirty="0">
                <a:solidFill>
                  <a:srgbClr val="FF8000"/>
                </a:solidFill>
                <a:latin typeface="字魂105号-简雅黑" panose="00000500000000000000" pitchFamily="2" charset="-122"/>
                <a:ea typeface="字魂105号-简雅黑" panose="00000500000000000000" pitchFamily="2" charset="-122"/>
              </a:rPr>
              <a:t>及小程序运营、社区</a:t>
            </a:r>
            <a:r>
              <a:rPr lang="en-US" altLang="zh-CN" sz="1100" dirty="0">
                <a:solidFill>
                  <a:srgbClr val="FF8000"/>
                </a:solidFill>
                <a:latin typeface="字魂105号-简雅黑" panose="00000500000000000000" pitchFamily="2" charset="-122"/>
                <a:ea typeface="字魂105号-简雅黑" panose="00000500000000000000" pitchFamily="2" charset="-122"/>
              </a:rPr>
              <a:t>IT</a:t>
            </a:r>
            <a:r>
              <a:rPr lang="zh-CN" altLang="en-US" sz="1100" dirty="0">
                <a:solidFill>
                  <a:srgbClr val="FF8000"/>
                </a:solidFill>
                <a:latin typeface="字魂105号-简雅黑" panose="00000500000000000000" pitchFamily="2" charset="-122"/>
                <a:ea typeface="字魂105号-简雅黑" panose="00000500000000000000" pitchFamily="2" charset="-122"/>
              </a:rPr>
              <a:t>服务、一对一技术支持</a:t>
            </a:r>
            <a:endParaRPr lang="en-US" altLang="zh-CN" sz="1100" dirty="0">
              <a:solidFill>
                <a:srgbClr val="FF8000"/>
              </a:solidFill>
              <a:latin typeface="字魂105号-简雅黑" panose="00000500000000000000" pitchFamily="2" charset="-122"/>
              <a:ea typeface="字魂105号-简雅黑" panose="00000500000000000000" pitchFamily="2" charset="-122"/>
            </a:endParaRPr>
          </a:p>
        </p:txBody>
      </p:sp>
      <p:grpSp>
        <p:nvGrpSpPr>
          <p:cNvPr id="45" name="组合 44">
            <a:extLst>
              <a:ext uri="{FF2B5EF4-FFF2-40B4-BE49-F238E27FC236}">
                <a16:creationId xmlns:a16="http://schemas.microsoft.com/office/drawing/2014/main" id="{7E4431EB-ACF8-4676-89FD-738CC3023EF9}"/>
              </a:ext>
            </a:extLst>
          </p:cNvPr>
          <p:cNvGrpSpPr/>
          <p:nvPr/>
        </p:nvGrpSpPr>
        <p:grpSpPr>
          <a:xfrm>
            <a:off x="984986" y="5656661"/>
            <a:ext cx="2525939" cy="475833"/>
            <a:chOff x="10383138" y="448126"/>
            <a:chExt cx="947862" cy="333369"/>
          </a:xfrm>
        </p:grpSpPr>
        <p:sp>
          <p:nvSpPr>
            <p:cNvPr id="46" name="矩形: 圆角 45">
              <a:extLst>
                <a:ext uri="{FF2B5EF4-FFF2-40B4-BE49-F238E27FC236}">
                  <a16:creationId xmlns:a16="http://schemas.microsoft.com/office/drawing/2014/main" id="{C0D44036-A594-4703-BD12-02948E1483DB}"/>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47" name="Rounded Rectangle 5_1">
              <a:extLst>
                <a:ext uri="{FF2B5EF4-FFF2-40B4-BE49-F238E27FC236}">
                  <a16:creationId xmlns:a16="http://schemas.microsoft.com/office/drawing/2014/main" id="{6C7ACA75-89E9-4E0D-A713-9BC398E0D023}"/>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48" name="文本框 47">
            <a:extLst>
              <a:ext uri="{FF2B5EF4-FFF2-40B4-BE49-F238E27FC236}">
                <a16:creationId xmlns:a16="http://schemas.microsoft.com/office/drawing/2014/main" id="{89522038-36C4-42C0-8221-0858AEFA3FCE}"/>
              </a:ext>
            </a:extLst>
          </p:cNvPr>
          <p:cNvSpPr txBox="1"/>
          <p:nvPr/>
        </p:nvSpPr>
        <p:spPr>
          <a:xfrm>
            <a:off x="1147084" y="5709911"/>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04</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49" name="文本框 48">
            <a:extLst>
              <a:ext uri="{FF2B5EF4-FFF2-40B4-BE49-F238E27FC236}">
                <a16:creationId xmlns:a16="http://schemas.microsoft.com/office/drawing/2014/main" id="{4752D3A1-2FD7-455D-8264-AB424D815C4A}"/>
              </a:ext>
            </a:extLst>
          </p:cNvPr>
          <p:cNvSpPr txBox="1"/>
          <p:nvPr/>
        </p:nvSpPr>
        <p:spPr>
          <a:xfrm>
            <a:off x="4529809" y="5479079"/>
            <a:ext cx="7155942" cy="830997"/>
          </a:xfrm>
          <a:prstGeom prst="rect">
            <a:avLst/>
          </a:prstGeom>
          <a:noFill/>
        </p:spPr>
        <p:txBody>
          <a:bodyPr wrap="square" lIns="0" tIns="0" rIns="0" bIns="0" rtlCol="0">
            <a:spAutoFit/>
          </a:bodyPr>
          <a:lstStyle/>
          <a:p>
            <a:r>
              <a:rPr lang="zh-CN" altLang="en-US" sz="5400" dirty="0">
                <a:solidFill>
                  <a:schemeClr val="tx1">
                    <a:lumMod val="75000"/>
                    <a:lumOff val="25000"/>
                  </a:schemeClr>
                </a:solidFill>
                <a:latin typeface="字魂105号-简雅黑" panose="00000500000000000000" pitchFamily="2" charset="-122"/>
                <a:ea typeface="字魂105号-简雅黑" panose="00000500000000000000" pitchFamily="2" charset="-122"/>
              </a:rPr>
              <a:t>部署方式</a:t>
            </a:r>
          </a:p>
        </p:txBody>
      </p:sp>
      <p:sp>
        <p:nvSpPr>
          <p:cNvPr id="50" name="文本框 49">
            <a:extLst>
              <a:ext uri="{FF2B5EF4-FFF2-40B4-BE49-F238E27FC236}">
                <a16:creationId xmlns:a16="http://schemas.microsoft.com/office/drawing/2014/main" id="{B6B69D34-2A5C-41E1-B59A-B1DE3FD167F2}"/>
              </a:ext>
            </a:extLst>
          </p:cNvPr>
          <p:cNvSpPr txBox="1"/>
          <p:nvPr/>
        </p:nvSpPr>
        <p:spPr>
          <a:xfrm>
            <a:off x="4529809" y="6381534"/>
            <a:ext cx="6683033" cy="198644"/>
          </a:xfrm>
          <a:prstGeom prst="rect">
            <a:avLst/>
          </a:prstGeom>
          <a:noFill/>
        </p:spPr>
        <p:txBody>
          <a:bodyPr wrap="square" lIns="0" tIns="0" rIns="0" bIns="0" rtlCol="0">
            <a:spAutoFit/>
          </a:bodyPr>
          <a:lstStyle/>
          <a:p>
            <a:pPr>
              <a:lnSpc>
                <a:spcPct val="130000"/>
              </a:lnSpc>
            </a:pPr>
            <a:r>
              <a:rPr lang="zh-CN" altLang="en-US" sz="1100" b="0" i="0" dirty="0">
                <a:solidFill>
                  <a:srgbClr val="FF8000"/>
                </a:solidFill>
                <a:effectLst/>
                <a:latin typeface="字魂105号-简雅黑" panose="00000500000000000000" pitchFamily="2" charset="-122"/>
                <a:ea typeface="字魂105号-简雅黑" panose="00000500000000000000" pitchFamily="2" charset="-122"/>
              </a:rPr>
              <a:t>独立部署、平台</a:t>
            </a:r>
            <a:r>
              <a:rPr lang="zh-CN" altLang="en-US" sz="1100" dirty="0">
                <a:solidFill>
                  <a:srgbClr val="FF8000"/>
                </a:solidFill>
                <a:latin typeface="字魂105号-简雅黑" panose="00000500000000000000" pitchFamily="2" charset="-122"/>
                <a:ea typeface="字魂105号-简雅黑" panose="00000500000000000000" pitchFamily="2" charset="-122"/>
              </a:rPr>
              <a:t>化部署、收费方案、免费方案</a:t>
            </a:r>
            <a:endParaRPr lang="en-US" altLang="zh-CN" sz="1100" dirty="0">
              <a:solidFill>
                <a:srgbClr val="FF8000"/>
              </a:solidFill>
              <a:latin typeface="字魂105号-简雅黑" panose="00000500000000000000" pitchFamily="2" charset="-122"/>
              <a:ea typeface="字魂105号-简雅黑" panose="00000500000000000000" pitchFamily="2" charset="-122"/>
            </a:endParaRPr>
          </a:p>
        </p:txBody>
      </p:sp>
    </p:spTree>
    <p:extLst>
      <p:ext uri="{BB962C8B-B14F-4D97-AF65-F5344CB8AC3E}">
        <p14:creationId xmlns:p14="http://schemas.microsoft.com/office/powerpoint/2010/main" val="4208748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任意多边形: 形状 123">
            <a:extLst>
              <a:ext uri="{FF2B5EF4-FFF2-40B4-BE49-F238E27FC236}">
                <a16:creationId xmlns:a16="http://schemas.microsoft.com/office/drawing/2014/main" id="{A22DA5DB-94C4-43C9-AFDE-0CF667A95BA5}"/>
              </a:ext>
            </a:extLst>
          </p:cNvPr>
          <p:cNvSpPr/>
          <p:nvPr/>
        </p:nvSpPr>
        <p:spPr>
          <a:xfrm flipV="1">
            <a:off x="1172748" y="1416475"/>
            <a:ext cx="10189029" cy="4601972"/>
          </a:xfrm>
          <a:custGeom>
            <a:avLst/>
            <a:gdLst>
              <a:gd name="connsiteX0" fmla="*/ 191911 w 9080500"/>
              <a:gd name="connsiteY0" fmla="*/ 4601972 h 4601972"/>
              <a:gd name="connsiteX1" fmla="*/ 8888589 w 9080500"/>
              <a:gd name="connsiteY1" fmla="*/ 4601972 h 4601972"/>
              <a:gd name="connsiteX2" fmla="*/ 9080500 w 9080500"/>
              <a:gd name="connsiteY2" fmla="*/ 4410061 h 4601972"/>
              <a:gd name="connsiteX3" fmla="*/ 9080500 w 9080500"/>
              <a:gd name="connsiteY3" fmla="*/ 621897 h 4601972"/>
              <a:gd name="connsiteX4" fmla="*/ 8888589 w 9080500"/>
              <a:gd name="connsiteY4" fmla="*/ 429986 h 4601972"/>
              <a:gd name="connsiteX5" fmla="*/ 1127125 w 9080500"/>
              <a:gd name="connsiteY5" fmla="*/ 429986 h 4601972"/>
              <a:gd name="connsiteX6" fmla="*/ 870860 w 9080500"/>
              <a:gd name="connsiteY6" fmla="*/ 0 h 4601972"/>
              <a:gd name="connsiteX7" fmla="*/ 831433 w 9080500"/>
              <a:gd name="connsiteY7" fmla="*/ 429986 h 4601972"/>
              <a:gd name="connsiteX8" fmla="*/ 191911 w 9080500"/>
              <a:gd name="connsiteY8" fmla="*/ 429986 h 4601972"/>
              <a:gd name="connsiteX9" fmla="*/ 0 w 9080500"/>
              <a:gd name="connsiteY9" fmla="*/ 621897 h 4601972"/>
              <a:gd name="connsiteX10" fmla="*/ 0 w 9080500"/>
              <a:gd name="connsiteY10" fmla="*/ 4410061 h 4601972"/>
              <a:gd name="connsiteX11" fmla="*/ 191911 w 9080500"/>
              <a:gd name="connsiteY11" fmla="*/ 4601972 h 46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80500" h="4601972">
                <a:moveTo>
                  <a:pt x="191911" y="4601972"/>
                </a:moveTo>
                <a:lnTo>
                  <a:pt x="8888589" y="4601972"/>
                </a:lnTo>
                <a:cubicBezTo>
                  <a:pt x="8994579" y="4601972"/>
                  <a:pt x="9080500" y="4516051"/>
                  <a:pt x="9080500" y="4410061"/>
                </a:cubicBezTo>
                <a:lnTo>
                  <a:pt x="9080500" y="621897"/>
                </a:lnTo>
                <a:cubicBezTo>
                  <a:pt x="9080500" y="515907"/>
                  <a:pt x="8994579" y="429986"/>
                  <a:pt x="8888589" y="429986"/>
                </a:cubicBezTo>
                <a:lnTo>
                  <a:pt x="1127125" y="429986"/>
                </a:lnTo>
                <a:lnTo>
                  <a:pt x="870860" y="0"/>
                </a:lnTo>
                <a:lnTo>
                  <a:pt x="831433" y="429986"/>
                </a:lnTo>
                <a:lnTo>
                  <a:pt x="191911" y="429986"/>
                </a:lnTo>
                <a:cubicBezTo>
                  <a:pt x="85921" y="429986"/>
                  <a:pt x="0" y="515907"/>
                  <a:pt x="0" y="621897"/>
                </a:cubicBezTo>
                <a:lnTo>
                  <a:pt x="0" y="4410061"/>
                </a:lnTo>
                <a:cubicBezTo>
                  <a:pt x="0" y="4516051"/>
                  <a:pt x="85921" y="4601972"/>
                  <a:pt x="191911" y="4601972"/>
                </a:cubicBezTo>
                <a:close/>
              </a:path>
            </a:pathLst>
          </a:cu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latin typeface="字魂105号-简雅黑" panose="00000500000000000000" pitchFamily="2" charset="-122"/>
              <a:ea typeface="字魂105号-简雅黑" panose="00000500000000000000" pitchFamily="2" charset="-122"/>
            </a:endParaRPr>
          </a:p>
        </p:txBody>
      </p:sp>
      <p:sp>
        <p:nvSpPr>
          <p:cNvPr id="125" name="Content Placeholder 3">
            <a:extLst>
              <a:ext uri="{FF2B5EF4-FFF2-40B4-BE49-F238E27FC236}">
                <a16:creationId xmlns:a16="http://schemas.microsoft.com/office/drawing/2014/main" id="{80A2914B-77F5-460C-A46F-60EE5C887255}"/>
              </a:ext>
            </a:extLst>
          </p:cNvPr>
          <p:cNvSpPr txBox="1">
            <a:spLocks noChangeArrowheads="1"/>
          </p:cNvSpPr>
          <p:nvPr/>
        </p:nvSpPr>
        <p:spPr bwMode="auto">
          <a:xfrm>
            <a:off x="1612824" y="3439615"/>
            <a:ext cx="2529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400" dirty="0">
                <a:solidFill>
                  <a:srgbClr val="FF8000"/>
                </a:solidFill>
                <a:latin typeface="字魂105号-简雅黑" panose="00000500000000000000" pitchFamily="2" charset="-122"/>
                <a:ea typeface="字魂105号-简雅黑" panose="00000500000000000000" pitchFamily="2" charset="-122"/>
              </a:rPr>
              <a:t>内容管理</a:t>
            </a:r>
          </a:p>
        </p:txBody>
      </p:sp>
      <p:sp>
        <p:nvSpPr>
          <p:cNvPr id="129" name="Content Placeholder 3">
            <a:extLst>
              <a:ext uri="{FF2B5EF4-FFF2-40B4-BE49-F238E27FC236}">
                <a16:creationId xmlns:a16="http://schemas.microsoft.com/office/drawing/2014/main" id="{364EBAAA-A560-43FC-9233-BB116D9BDFD5}"/>
              </a:ext>
            </a:extLst>
          </p:cNvPr>
          <p:cNvSpPr txBox="1">
            <a:spLocks noChangeArrowheads="1"/>
          </p:cNvSpPr>
          <p:nvPr/>
        </p:nvSpPr>
        <p:spPr bwMode="auto">
          <a:xfrm>
            <a:off x="1612824" y="3855371"/>
            <a:ext cx="9550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通知、公告、百事通、社区见闻、内部文章都是属于内容范畴，内容管理负责发布、编辑、查看这些内容。</a:t>
            </a:r>
          </a:p>
        </p:txBody>
      </p:sp>
      <p:sp>
        <p:nvSpPr>
          <p:cNvPr id="13" name="标题 1">
            <a:extLst>
              <a:ext uri="{FF2B5EF4-FFF2-40B4-BE49-F238E27FC236}">
                <a16:creationId xmlns:a16="http://schemas.microsoft.com/office/drawing/2014/main" id="{59597299-EE82-4E33-9D3D-9C2AF68E702E}"/>
              </a:ext>
            </a:extLst>
          </p:cNvPr>
          <p:cNvSpPr>
            <a:spLocks noGrp="1"/>
          </p:cNvSpPr>
          <p:nvPr>
            <p:ph type="title"/>
          </p:nvPr>
        </p:nvSpPr>
        <p:spPr>
          <a:xfrm>
            <a:off x="1909348" y="673759"/>
            <a:ext cx="7272752" cy="997196"/>
          </a:xfrm>
        </p:spPr>
        <p:txBody>
          <a:bodyPr/>
          <a:lstStyle/>
          <a:p>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主要功能及应用场景</a:t>
            </a:r>
            <a:r>
              <a:rPr lang="en-US" altLang="zh-CN"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【PC</a:t>
            </a:r>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端</a:t>
            </a:r>
            <a:r>
              <a:rPr lang="en-US" altLang="zh-CN"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a:t>
            </a:r>
            <a:endPar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grpSp>
        <p:nvGrpSpPr>
          <p:cNvPr id="18" name="组合 17">
            <a:extLst>
              <a:ext uri="{FF2B5EF4-FFF2-40B4-BE49-F238E27FC236}">
                <a16:creationId xmlns:a16="http://schemas.microsoft.com/office/drawing/2014/main" id="{34E36743-4D21-4DFD-B74A-6980115257D9}"/>
              </a:ext>
            </a:extLst>
          </p:cNvPr>
          <p:cNvGrpSpPr/>
          <p:nvPr/>
        </p:nvGrpSpPr>
        <p:grpSpPr>
          <a:xfrm>
            <a:off x="766797" y="615741"/>
            <a:ext cx="598708" cy="423718"/>
            <a:chOff x="10383138" y="448126"/>
            <a:chExt cx="947862" cy="333369"/>
          </a:xfrm>
        </p:grpSpPr>
        <p:sp>
          <p:nvSpPr>
            <p:cNvPr id="19" name="矩形: 圆角 18">
              <a:extLst>
                <a:ext uri="{FF2B5EF4-FFF2-40B4-BE49-F238E27FC236}">
                  <a16:creationId xmlns:a16="http://schemas.microsoft.com/office/drawing/2014/main" id="{0A1467C4-D046-4D6A-8F8B-F48C0911EA30}"/>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20" name="Rounded Rectangle 5_1">
              <a:extLst>
                <a:ext uri="{FF2B5EF4-FFF2-40B4-BE49-F238E27FC236}">
                  <a16:creationId xmlns:a16="http://schemas.microsoft.com/office/drawing/2014/main" id="{8EBA67C4-A2C6-4AC0-8ACB-3616B07396C0}"/>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21" name="文本框 20">
            <a:extLst>
              <a:ext uri="{FF2B5EF4-FFF2-40B4-BE49-F238E27FC236}">
                <a16:creationId xmlns:a16="http://schemas.microsoft.com/office/drawing/2014/main" id="{F17050EA-2B6F-48D4-8ED8-F654DBC7DF97}"/>
              </a:ext>
            </a:extLst>
          </p:cNvPr>
          <p:cNvSpPr txBox="1"/>
          <p:nvPr/>
        </p:nvSpPr>
        <p:spPr>
          <a:xfrm>
            <a:off x="805219" y="642934"/>
            <a:ext cx="521865"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16" name="Content Placeholder 3">
            <a:extLst>
              <a:ext uri="{FF2B5EF4-FFF2-40B4-BE49-F238E27FC236}">
                <a16:creationId xmlns:a16="http://schemas.microsoft.com/office/drawing/2014/main" id="{ED105C6D-F120-4969-9D37-78536269EA35}"/>
              </a:ext>
            </a:extLst>
          </p:cNvPr>
          <p:cNvSpPr txBox="1">
            <a:spLocks noChangeArrowheads="1"/>
          </p:cNvSpPr>
          <p:nvPr/>
        </p:nvSpPr>
        <p:spPr bwMode="auto">
          <a:xfrm>
            <a:off x="1612824" y="4601732"/>
            <a:ext cx="2529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400" dirty="0">
                <a:solidFill>
                  <a:srgbClr val="FF8000"/>
                </a:solidFill>
                <a:latin typeface="字魂105号-简雅黑" panose="00000500000000000000" pitchFamily="2" charset="-122"/>
                <a:ea typeface="字魂105号-简雅黑" panose="00000500000000000000" pitchFamily="2" charset="-122"/>
              </a:rPr>
              <a:t>待办事项</a:t>
            </a:r>
          </a:p>
        </p:txBody>
      </p:sp>
      <p:sp>
        <p:nvSpPr>
          <p:cNvPr id="17" name="Content Placeholder 3">
            <a:extLst>
              <a:ext uri="{FF2B5EF4-FFF2-40B4-BE49-F238E27FC236}">
                <a16:creationId xmlns:a16="http://schemas.microsoft.com/office/drawing/2014/main" id="{7141441F-EC36-4073-9068-7930C14622D7}"/>
              </a:ext>
            </a:extLst>
          </p:cNvPr>
          <p:cNvSpPr txBox="1">
            <a:spLocks noChangeArrowheads="1"/>
          </p:cNvSpPr>
          <p:nvPr/>
        </p:nvSpPr>
        <p:spPr bwMode="auto">
          <a:xfrm>
            <a:off x="1612824" y="5090797"/>
            <a:ext cx="98425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在</a:t>
            </a:r>
            <a:r>
              <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PC</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端查看之前记录的待办事项，可以标记为已完成，让工作井井有条，没有任何遗漏</a:t>
            </a:r>
          </a:p>
        </p:txBody>
      </p:sp>
      <p:sp>
        <p:nvSpPr>
          <p:cNvPr id="22" name="Content Placeholder 3">
            <a:extLst>
              <a:ext uri="{FF2B5EF4-FFF2-40B4-BE49-F238E27FC236}">
                <a16:creationId xmlns:a16="http://schemas.microsoft.com/office/drawing/2014/main" id="{CA5B2B83-49CD-408A-AD68-0367B51D8DF1}"/>
              </a:ext>
            </a:extLst>
          </p:cNvPr>
          <p:cNvSpPr txBox="1">
            <a:spLocks noChangeArrowheads="1"/>
          </p:cNvSpPr>
          <p:nvPr/>
        </p:nvSpPr>
        <p:spPr bwMode="auto">
          <a:xfrm>
            <a:off x="1612824" y="1617238"/>
            <a:ext cx="2529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400" dirty="0">
                <a:solidFill>
                  <a:srgbClr val="FF8000"/>
                </a:solidFill>
                <a:latin typeface="字魂105号-简雅黑" panose="00000500000000000000" pitchFamily="2" charset="-122"/>
                <a:ea typeface="字魂105号-简雅黑" panose="00000500000000000000" pitchFamily="2" charset="-122"/>
              </a:rPr>
              <a:t>账单</a:t>
            </a:r>
          </a:p>
        </p:txBody>
      </p:sp>
      <p:sp>
        <p:nvSpPr>
          <p:cNvPr id="23" name="Content Placeholder 3">
            <a:extLst>
              <a:ext uri="{FF2B5EF4-FFF2-40B4-BE49-F238E27FC236}">
                <a16:creationId xmlns:a16="http://schemas.microsoft.com/office/drawing/2014/main" id="{6E4D3314-1834-4A4D-879C-6564E9AB2E9C}"/>
              </a:ext>
            </a:extLst>
          </p:cNvPr>
          <p:cNvSpPr txBox="1">
            <a:spLocks noChangeArrowheads="1"/>
          </p:cNvSpPr>
          <p:nvPr/>
        </p:nvSpPr>
        <p:spPr bwMode="auto">
          <a:xfrm>
            <a:off x="1612824" y="2105894"/>
            <a:ext cx="95504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业主历史缴费账单</a:t>
            </a:r>
          </a:p>
        </p:txBody>
      </p:sp>
      <p:sp>
        <p:nvSpPr>
          <p:cNvPr id="24" name="Content Placeholder 3">
            <a:extLst>
              <a:ext uri="{FF2B5EF4-FFF2-40B4-BE49-F238E27FC236}">
                <a16:creationId xmlns:a16="http://schemas.microsoft.com/office/drawing/2014/main" id="{C17FE21B-B1DD-4598-9089-B7E58FA6D5B9}"/>
              </a:ext>
            </a:extLst>
          </p:cNvPr>
          <p:cNvSpPr txBox="1">
            <a:spLocks noChangeArrowheads="1"/>
          </p:cNvSpPr>
          <p:nvPr/>
        </p:nvSpPr>
        <p:spPr bwMode="auto">
          <a:xfrm>
            <a:off x="1612824" y="2511994"/>
            <a:ext cx="2529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400" dirty="0">
                <a:solidFill>
                  <a:srgbClr val="FF8000"/>
                </a:solidFill>
                <a:latin typeface="字魂105号-简雅黑" panose="00000500000000000000" pitchFamily="2" charset="-122"/>
                <a:ea typeface="字魂105号-简雅黑" panose="00000500000000000000" pitchFamily="2" charset="-122"/>
              </a:rPr>
              <a:t>有偿服务管理</a:t>
            </a:r>
          </a:p>
        </p:txBody>
      </p:sp>
      <p:sp>
        <p:nvSpPr>
          <p:cNvPr id="25" name="Content Placeholder 3">
            <a:extLst>
              <a:ext uri="{FF2B5EF4-FFF2-40B4-BE49-F238E27FC236}">
                <a16:creationId xmlns:a16="http://schemas.microsoft.com/office/drawing/2014/main" id="{8924588E-A014-40F6-90BE-B43644DEF583}"/>
              </a:ext>
            </a:extLst>
          </p:cNvPr>
          <p:cNvSpPr txBox="1">
            <a:spLocks noChangeArrowheads="1"/>
          </p:cNvSpPr>
          <p:nvPr/>
        </p:nvSpPr>
        <p:spPr bwMode="auto">
          <a:xfrm>
            <a:off x="1612824" y="3001059"/>
            <a:ext cx="95504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发布、编辑、查看有偿服务。查看有偿服务工单。</a:t>
            </a:r>
          </a:p>
        </p:txBody>
      </p:sp>
    </p:spTree>
    <p:extLst>
      <p:ext uri="{BB962C8B-B14F-4D97-AF65-F5344CB8AC3E}">
        <p14:creationId xmlns:p14="http://schemas.microsoft.com/office/powerpoint/2010/main" val="2015735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任意多边形: 形状 123">
            <a:extLst>
              <a:ext uri="{FF2B5EF4-FFF2-40B4-BE49-F238E27FC236}">
                <a16:creationId xmlns:a16="http://schemas.microsoft.com/office/drawing/2014/main" id="{A22DA5DB-94C4-43C9-AFDE-0CF667A95BA5}"/>
              </a:ext>
            </a:extLst>
          </p:cNvPr>
          <p:cNvSpPr/>
          <p:nvPr/>
        </p:nvSpPr>
        <p:spPr>
          <a:xfrm flipV="1">
            <a:off x="677448" y="1454575"/>
            <a:ext cx="10189029" cy="4601972"/>
          </a:xfrm>
          <a:custGeom>
            <a:avLst/>
            <a:gdLst>
              <a:gd name="connsiteX0" fmla="*/ 191911 w 9080500"/>
              <a:gd name="connsiteY0" fmla="*/ 4601972 h 4601972"/>
              <a:gd name="connsiteX1" fmla="*/ 8888589 w 9080500"/>
              <a:gd name="connsiteY1" fmla="*/ 4601972 h 4601972"/>
              <a:gd name="connsiteX2" fmla="*/ 9080500 w 9080500"/>
              <a:gd name="connsiteY2" fmla="*/ 4410061 h 4601972"/>
              <a:gd name="connsiteX3" fmla="*/ 9080500 w 9080500"/>
              <a:gd name="connsiteY3" fmla="*/ 621897 h 4601972"/>
              <a:gd name="connsiteX4" fmla="*/ 8888589 w 9080500"/>
              <a:gd name="connsiteY4" fmla="*/ 429986 h 4601972"/>
              <a:gd name="connsiteX5" fmla="*/ 1127125 w 9080500"/>
              <a:gd name="connsiteY5" fmla="*/ 429986 h 4601972"/>
              <a:gd name="connsiteX6" fmla="*/ 870860 w 9080500"/>
              <a:gd name="connsiteY6" fmla="*/ 0 h 4601972"/>
              <a:gd name="connsiteX7" fmla="*/ 831433 w 9080500"/>
              <a:gd name="connsiteY7" fmla="*/ 429986 h 4601972"/>
              <a:gd name="connsiteX8" fmla="*/ 191911 w 9080500"/>
              <a:gd name="connsiteY8" fmla="*/ 429986 h 4601972"/>
              <a:gd name="connsiteX9" fmla="*/ 0 w 9080500"/>
              <a:gd name="connsiteY9" fmla="*/ 621897 h 4601972"/>
              <a:gd name="connsiteX10" fmla="*/ 0 w 9080500"/>
              <a:gd name="connsiteY10" fmla="*/ 4410061 h 4601972"/>
              <a:gd name="connsiteX11" fmla="*/ 191911 w 9080500"/>
              <a:gd name="connsiteY11" fmla="*/ 4601972 h 46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80500" h="4601972">
                <a:moveTo>
                  <a:pt x="191911" y="4601972"/>
                </a:moveTo>
                <a:lnTo>
                  <a:pt x="8888589" y="4601972"/>
                </a:lnTo>
                <a:cubicBezTo>
                  <a:pt x="8994579" y="4601972"/>
                  <a:pt x="9080500" y="4516051"/>
                  <a:pt x="9080500" y="4410061"/>
                </a:cubicBezTo>
                <a:lnTo>
                  <a:pt x="9080500" y="621897"/>
                </a:lnTo>
                <a:cubicBezTo>
                  <a:pt x="9080500" y="515907"/>
                  <a:pt x="8994579" y="429986"/>
                  <a:pt x="8888589" y="429986"/>
                </a:cubicBezTo>
                <a:lnTo>
                  <a:pt x="1127125" y="429986"/>
                </a:lnTo>
                <a:lnTo>
                  <a:pt x="870860" y="0"/>
                </a:lnTo>
                <a:lnTo>
                  <a:pt x="831433" y="429986"/>
                </a:lnTo>
                <a:lnTo>
                  <a:pt x="191911" y="429986"/>
                </a:lnTo>
                <a:cubicBezTo>
                  <a:pt x="85921" y="429986"/>
                  <a:pt x="0" y="515907"/>
                  <a:pt x="0" y="621897"/>
                </a:cubicBezTo>
                <a:lnTo>
                  <a:pt x="0" y="4410061"/>
                </a:lnTo>
                <a:cubicBezTo>
                  <a:pt x="0" y="4516051"/>
                  <a:pt x="85921" y="4601972"/>
                  <a:pt x="191911" y="4601972"/>
                </a:cubicBezTo>
                <a:close/>
              </a:path>
            </a:pathLst>
          </a:cu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latin typeface="字魂105号-简雅黑" panose="00000500000000000000" pitchFamily="2" charset="-122"/>
              <a:ea typeface="字魂105号-简雅黑" panose="00000500000000000000" pitchFamily="2" charset="-122"/>
            </a:endParaRPr>
          </a:p>
        </p:txBody>
      </p:sp>
      <p:sp>
        <p:nvSpPr>
          <p:cNvPr id="13" name="标题 1">
            <a:extLst>
              <a:ext uri="{FF2B5EF4-FFF2-40B4-BE49-F238E27FC236}">
                <a16:creationId xmlns:a16="http://schemas.microsoft.com/office/drawing/2014/main" id="{59597299-EE82-4E33-9D3D-9C2AF68E702E}"/>
              </a:ext>
            </a:extLst>
          </p:cNvPr>
          <p:cNvSpPr>
            <a:spLocks noGrp="1"/>
          </p:cNvSpPr>
          <p:nvPr>
            <p:ph type="title"/>
          </p:nvPr>
        </p:nvSpPr>
        <p:spPr>
          <a:xfrm>
            <a:off x="1909348" y="673759"/>
            <a:ext cx="7272752" cy="997196"/>
          </a:xfrm>
        </p:spPr>
        <p:txBody>
          <a:bodyPr/>
          <a:lstStyle/>
          <a:p>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主要功能及应用场景</a:t>
            </a:r>
            <a:r>
              <a:rPr lang="en-US" altLang="zh-CN"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【PC</a:t>
            </a:r>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端</a:t>
            </a:r>
            <a:r>
              <a:rPr lang="en-US" altLang="zh-CN"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a:t>
            </a:r>
            <a:endPar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grpSp>
        <p:nvGrpSpPr>
          <p:cNvPr id="18" name="组合 17">
            <a:extLst>
              <a:ext uri="{FF2B5EF4-FFF2-40B4-BE49-F238E27FC236}">
                <a16:creationId xmlns:a16="http://schemas.microsoft.com/office/drawing/2014/main" id="{34E36743-4D21-4DFD-B74A-6980115257D9}"/>
              </a:ext>
            </a:extLst>
          </p:cNvPr>
          <p:cNvGrpSpPr/>
          <p:nvPr/>
        </p:nvGrpSpPr>
        <p:grpSpPr>
          <a:xfrm>
            <a:off x="766797" y="615741"/>
            <a:ext cx="598708" cy="423718"/>
            <a:chOff x="10383138" y="448126"/>
            <a:chExt cx="947862" cy="333369"/>
          </a:xfrm>
        </p:grpSpPr>
        <p:sp>
          <p:nvSpPr>
            <p:cNvPr id="19" name="矩形: 圆角 18">
              <a:extLst>
                <a:ext uri="{FF2B5EF4-FFF2-40B4-BE49-F238E27FC236}">
                  <a16:creationId xmlns:a16="http://schemas.microsoft.com/office/drawing/2014/main" id="{0A1467C4-D046-4D6A-8F8B-F48C0911EA30}"/>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20" name="Rounded Rectangle 5_1">
              <a:extLst>
                <a:ext uri="{FF2B5EF4-FFF2-40B4-BE49-F238E27FC236}">
                  <a16:creationId xmlns:a16="http://schemas.microsoft.com/office/drawing/2014/main" id="{8EBA67C4-A2C6-4AC0-8ACB-3616B07396C0}"/>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21" name="文本框 20">
            <a:extLst>
              <a:ext uri="{FF2B5EF4-FFF2-40B4-BE49-F238E27FC236}">
                <a16:creationId xmlns:a16="http://schemas.microsoft.com/office/drawing/2014/main" id="{F17050EA-2B6F-48D4-8ED8-F654DBC7DF97}"/>
              </a:ext>
            </a:extLst>
          </p:cNvPr>
          <p:cNvSpPr txBox="1"/>
          <p:nvPr/>
        </p:nvSpPr>
        <p:spPr>
          <a:xfrm>
            <a:off x="805219" y="642934"/>
            <a:ext cx="521865"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22" name="Content Placeholder 3">
            <a:extLst>
              <a:ext uri="{FF2B5EF4-FFF2-40B4-BE49-F238E27FC236}">
                <a16:creationId xmlns:a16="http://schemas.microsoft.com/office/drawing/2014/main" id="{CA5B2B83-49CD-408A-AD68-0367B51D8DF1}"/>
              </a:ext>
            </a:extLst>
          </p:cNvPr>
          <p:cNvSpPr txBox="1">
            <a:spLocks noChangeArrowheads="1"/>
          </p:cNvSpPr>
          <p:nvPr/>
        </p:nvSpPr>
        <p:spPr bwMode="auto">
          <a:xfrm>
            <a:off x="1587424" y="1634131"/>
            <a:ext cx="2529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400" dirty="0">
                <a:solidFill>
                  <a:srgbClr val="FF8000"/>
                </a:solidFill>
                <a:latin typeface="字魂105号-简雅黑" panose="00000500000000000000" pitchFamily="2" charset="-122"/>
                <a:ea typeface="字魂105号-简雅黑" panose="00000500000000000000" pitchFamily="2" charset="-122"/>
              </a:rPr>
              <a:t>报修</a:t>
            </a:r>
          </a:p>
        </p:txBody>
      </p:sp>
      <p:sp>
        <p:nvSpPr>
          <p:cNvPr id="23" name="Content Placeholder 3">
            <a:extLst>
              <a:ext uri="{FF2B5EF4-FFF2-40B4-BE49-F238E27FC236}">
                <a16:creationId xmlns:a16="http://schemas.microsoft.com/office/drawing/2014/main" id="{6E4D3314-1834-4A4D-879C-6564E9AB2E9C}"/>
              </a:ext>
            </a:extLst>
          </p:cNvPr>
          <p:cNvSpPr txBox="1">
            <a:spLocks noChangeArrowheads="1"/>
          </p:cNvSpPr>
          <p:nvPr/>
        </p:nvSpPr>
        <p:spPr bwMode="auto">
          <a:xfrm>
            <a:off x="1587424" y="2122787"/>
            <a:ext cx="95504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查看，完成业主提交的报修申请。</a:t>
            </a:r>
          </a:p>
        </p:txBody>
      </p:sp>
      <p:sp>
        <p:nvSpPr>
          <p:cNvPr id="24" name="Content Placeholder 3">
            <a:extLst>
              <a:ext uri="{FF2B5EF4-FFF2-40B4-BE49-F238E27FC236}">
                <a16:creationId xmlns:a16="http://schemas.microsoft.com/office/drawing/2014/main" id="{C17FE21B-B1DD-4598-9089-B7E58FA6D5B9}"/>
              </a:ext>
            </a:extLst>
          </p:cNvPr>
          <p:cNvSpPr txBox="1">
            <a:spLocks noChangeArrowheads="1"/>
          </p:cNvSpPr>
          <p:nvPr/>
        </p:nvSpPr>
        <p:spPr bwMode="auto">
          <a:xfrm>
            <a:off x="1587424" y="2528887"/>
            <a:ext cx="2529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400" dirty="0">
                <a:solidFill>
                  <a:srgbClr val="FF8000"/>
                </a:solidFill>
                <a:latin typeface="字魂105号-简雅黑" panose="00000500000000000000" pitchFamily="2" charset="-122"/>
                <a:ea typeface="字魂105号-简雅黑" panose="00000500000000000000" pitchFamily="2" charset="-122"/>
              </a:rPr>
              <a:t>活动管理</a:t>
            </a:r>
          </a:p>
        </p:txBody>
      </p:sp>
      <p:sp>
        <p:nvSpPr>
          <p:cNvPr id="25" name="Content Placeholder 3">
            <a:extLst>
              <a:ext uri="{FF2B5EF4-FFF2-40B4-BE49-F238E27FC236}">
                <a16:creationId xmlns:a16="http://schemas.microsoft.com/office/drawing/2014/main" id="{8924588E-A014-40F6-90BE-B43644DEF583}"/>
              </a:ext>
            </a:extLst>
          </p:cNvPr>
          <p:cNvSpPr txBox="1">
            <a:spLocks noChangeArrowheads="1"/>
          </p:cNvSpPr>
          <p:nvPr/>
        </p:nvSpPr>
        <p:spPr bwMode="auto">
          <a:xfrm>
            <a:off x="1587424" y="3017952"/>
            <a:ext cx="95504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活动管理指物业为业主提供的小区活动，活动可用在小程序和</a:t>
            </a:r>
            <a:r>
              <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APP</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的首页中展示。</a:t>
            </a:r>
          </a:p>
        </p:txBody>
      </p:sp>
      <p:pic>
        <p:nvPicPr>
          <p:cNvPr id="3" name="图片 2">
            <a:extLst>
              <a:ext uri="{FF2B5EF4-FFF2-40B4-BE49-F238E27FC236}">
                <a16:creationId xmlns:a16="http://schemas.microsoft.com/office/drawing/2014/main" id="{FD2B0B80-6F88-4C83-8BB8-12BEBE57F570}"/>
              </a:ext>
            </a:extLst>
          </p:cNvPr>
          <p:cNvPicPr>
            <a:picLocks noChangeAspect="1"/>
          </p:cNvPicPr>
          <p:nvPr/>
        </p:nvPicPr>
        <p:blipFill>
          <a:blip r:embed="rId3"/>
          <a:stretch>
            <a:fillRect/>
          </a:stretch>
        </p:blipFill>
        <p:spPr>
          <a:xfrm>
            <a:off x="2918985" y="3429000"/>
            <a:ext cx="5388802" cy="3352229"/>
          </a:xfrm>
          <a:prstGeom prst="rect">
            <a:avLst/>
          </a:prstGeom>
        </p:spPr>
      </p:pic>
    </p:spTree>
    <p:extLst>
      <p:ext uri="{BB962C8B-B14F-4D97-AF65-F5344CB8AC3E}">
        <p14:creationId xmlns:p14="http://schemas.microsoft.com/office/powerpoint/2010/main" val="415474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任意多边形: 形状 123">
            <a:extLst>
              <a:ext uri="{FF2B5EF4-FFF2-40B4-BE49-F238E27FC236}">
                <a16:creationId xmlns:a16="http://schemas.microsoft.com/office/drawing/2014/main" id="{A22DA5DB-94C4-43C9-AFDE-0CF667A95BA5}"/>
              </a:ext>
            </a:extLst>
          </p:cNvPr>
          <p:cNvSpPr/>
          <p:nvPr/>
        </p:nvSpPr>
        <p:spPr>
          <a:xfrm flipV="1">
            <a:off x="820276" y="1579138"/>
            <a:ext cx="10189029" cy="4601972"/>
          </a:xfrm>
          <a:custGeom>
            <a:avLst/>
            <a:gdLst>
              <a:gd name="connsiteX0" fmla="*/ 191911 w 9080500"/>
              <a:gd name="connsiteY0" fmla="*/ 4601972 h 4601972"/>
              <a:gd name="connsiteX1" fmla="*/ 8888589 w 9080500"/>
              <a:gd name="connsiteY1" fmla="*/ 4601972 h 4601972"/>
              <a:gd name="connsiteX2" fmla="*/ 9080500 w 9080500"/>
              <a:gd name="connsiteY2" fmla="*/ 4410061 h 4601972"/>
              <a:gd name="connsiteX3" fmla="*/ 9080500 w 9080500"/>
              <a:gd name="connsiteY3" fmla="*/ 621897 h 4601972"/>
              <a:gd name="connsiteX4" fmla="*/ 8888589 w 9080500"/>
              <a:gd name="connsiteY4" fmla="*/ 429986 h 4601972"/>
              <a:gd name="connsiteX5" fmla="*/ 1127125 w 9080500"/>
              <a:gd name="connsiteY5" fmla="*/ 429986 h 4601972"/>
              <a:gd name="connsiteX6" fmla="*/ 870860 w 9080500"/>
              <a:gd name="connsiteY6" fmla="*/ 0 h 4601972"/>
              <a:gd name="connsiteX7" fmla="*/ 831433 w 9080500"/>
              <a:gd name="connsiteY7" fmla="*/ 429986 h 4601972"/>
              <a:gd name="connsiteX8" fmla="*/ 191911 w 9080500"/>
              <a:gd name="connsiteY8" fmla="*/ 429986 h 4601972"/>
              <a:gd name="connsiteX9" fmla="*/ 0 w 9080500"/>
              <a:gd name="connsiteY9" fmla="*/ 621897 h 4601972"/>
              <a:gd name="connsiteX10" fmla="*/ 0 w 9080500"/>
              <a:gd name="connsiteY10" fmla="*/ 4410061 h 4601972"/>
              <a:gd name="connsiteX11" fmla="*/ 191911 w 9080500"/>
              <a:gd name="connsiteY11" fmla="*/ 4601972 h 46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80500" h="4601972">
                <a:moveTo>
                  <a:pt x="191911" y="4601972"/>
                </a:moveTo>
                <a:lnTo>
                  <a:pt x="8888589" y="4601972"/>
                </a:lnTo>
                <a:cubicBezTo>
                  <a:pt x="8994579" y="4601972"/>
                  <a:pt x="9080500" y="4516051"/>
                  <a:pt x="9080500" y="4410061"/>
                </a:cubicBezTo>
                <a:lnTo>
                  <a:pt x="9080500" y="621897"/>
                </a:lnTo>
                <a:cubicBezTo>
                  <a:pt x="9080500" y="515907"/>
                  <a:pt x="8994579" y="429986"/>
                  <a:pt x="8888589" y="429986"/>
                </a:cubicBezTo>
                <a:lnTo>
                  <a:pt x="1127125" y="429986"/>
                </a:lnTo>
                <a:lnTo>
                  <a:pt x="870860" y="0"/>
                </a:lnTo>
                <a:lnTo>
                  <a:pt x="831433" y="429986"/>
                </a:lnTo>
                <a:lnTo>
                  <a:pt x="191911" y="429986"/>
                </a:lnTo>
                <a:cubicBezTo>
                  <a:pt x="85921" y="429986"/>
                  <a:pt x="0" y="515907"/>
                  <a:pt x="0" y="621897"/>
                </a:cubicBezTo>
                <a:lnTo>
                  <a:pt x="0" y="4410061"/>
                </a:lnTo>
                <a:cubicBezTo>
                  <a:pt x="0" y="4516051"/>
                  <a:pt x="85921" y="4601972"/>
                  <a:pt x="191911" y="4601972"/>
                </a:cubicBezTo>
                <a:close/>
              </a:path>
            </a:pathLst>
          </a:cu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latin typeface="字魂105号-简雅黑" panose="00000500000000000000" pitchFamily="2" charset="-122"/>
              <a:ea typeface="字魂105号-简雅黑" panose="00000500000000000000" pitchFamily="2" charset="-122"/>
            </a:endParaRPr>
          </a:p>
        </p:txBody>
      </p:sp>
      <p:sp>
        <p:nvSpPr>
          <p:cNvPr id="13" name="标题 1">
            <a:extLst>
              <a:ext uri="{FF2B5EF4-FFF2-40B4-BE49-F238E27FC236}">
                <a16:creationId xmlns:a16="http://schemas.microsoft.com/office/drawing/2014/main" id="{59597299-EE82-4E33-9D3D-9C2AF68E702E}"/>
              </a:ext>
            </a:extLst>
          </p:cNvPr>
          <p:cNvSpPr>
            <a:spLocks noGrp="1"/>
          </p:cNvSpPr>
          <p:nvPr>
            <p:ph type="title"/>
          </p:nvPr>
        </p:nvSpPr>
        <p:spPr>
          <a:xfrm>
            <a:off x="1909348" y="673759"/>
            <a:ext cx="7272752" cy="997196"/>
          </a:xfrm>
        </p:spPr>
        <p:txBody>
          <a:bodyPr/>
          <a:lstStyle/>
          <a:p>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主要功能及应用场景</a:t>
            </a:r>
            <a:r>
              <a:rPr lang="en-US" altLang="zh-CN"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【PC</a:t>
            </a:r>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端</a:t>
            </a:r>
            <a:r>
              <a:rPr lang="en-US" altLang="zh-CN"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a:t>
            </a:r>
            <a:endPar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grpSp>
        <p:nvGrpSpPr>
          <p:cNvPr id="18" name="组合 17">
            <a:extLst>
              <a:ext uri="{FF2B5EF4-FFF2-40B4-BE49-F238E27FC236}">
                <a16:creationId xmlns:a16="http://schemas.microsoft.com/office/drawing/2014/main" id="{34E36743-4D21-4DFD-B74A-6980115257D9}"/>
              </a:ext>
            </a:extLst>
          </p:cNvPr>
          <p:cNvGrpSpPr/>
          <p:nvPr/>
        </p:nvGrpSpPr>
        <p:grpSpPr>
          <a:xfrm>
            <a:off x="766797" y="615741"/>
            <a:ext cx="598708" cy="423718"/>
            <a:chOff x="10383138" y="448126"/>
            <a:chExt cx="947862" cy="333369"/>
          </a:xfrm>
        </p:grpSpPr>
        <p:sp>
          <p:nvSpPr>
            <p:cNvPr id="19" name="矩形: 圆角 18">
              <a:extLst>
                <a:ext uri="{FF2B5EF4-FFF2-40B4-BE49-F238E27FC236}">
                  <a16:creationId xmlns:a16="http://schemas.microsoft.com/office/drawing/2014/main" id="{0A1467C4-D046-4D6A-8F8B-F48C0911EA30}"/>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20" name="Rounded Rectangle 5_1">
              <a:extLst>
                <a:ext uri="{FF2B5EF4-FFF2-40B4-BE49-F238E27FC236}">
                  <a16:creationId xmlns:a16="http://schemas.microsoft.com/office/drawing/2014/main" id="{8EBA67C4-A2C6-4AC0-8ACB-3616B07396C0}"/>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21" name="文本框 20">
            <a:extLst>
              <a:ext uri="{FF2B5EF4-FFF2-40B4-BE49-F238E27FC236}">
                <a16:creationId xmlns:a16="http://schemas.microsoft.com/office/drawing/2014/main" id="{F17050EA-2B6F-48D4-8ED8-F654DBC7DF97}"/>
              </a:ext>
            </a:extLst>
          </p:cNvPr>
          <p:cNvSpPr txBox="1"/>
          <p:nvPr/>
        </p:nvSpPr>
        <p:spPr>
          <a:xfrm>
            <a:off x="805219" y="642934"/>
            <a:ext cx="521865"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22" name="Content Placeholder 3">
            <a:extLst>
              <a:ext uri="{FF2B5EF4-FFF2-40B4-BE49-F238E27FC236}">
                <a16:creationId xmlns:a16="http://schemas.microsoft.com/office/drawing/2014/main" id="{CA5B2B83-49CD-408A-AD68-0367B51D8DF1}"/>
              </a:ext>
            </a:extLst>
          </p:cNvPr>
          <p:cNvSpPr txBox="1">
            <a:spLocks noChangeArrowheads="1"/>
          </p:cNvSpPr>
          <p:nvPr/>
        </p:nvSpPr>
        <p:spPr bwMode="auto">
          <a:xfrm>
            <a:off x="2349424" y="1579138"/>
            <a:ext cx="2529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400" dirty="0">
                <a:solidFill>
                  <a:srgbClr val="FF8000"/>
                </a:solidFill>
                <a:latin typeface="字魂105号-简雅黑" panose="00000500000000000000" pitchFamily="2" charset="-122"/>
                <a:ea typeface="字魂105号-简雅黑" panose="00000500000000000000" pitchFamily="2" charset="-122"/>
              </a:rPr>
              <a:t>礼品管理</a:t>
            </a:r>
          </a:p>
        </p:txBody>
      </p:sp>
      <p:sp>
        <p:nvSpPr>
          <p:cNvPr id="23" name="Content Placeholder 3">
            <a:extLst>
              <a:ext uri="{FF2B5EF4-FFF2-40B4-BE49-F238E27FC236}">
                <a16:creationId xmlns:a16="http://schemas.microsoft.com/office/drawing/2014/main" id="{6E4D3314-1834-4A4D-879C-6564E9AB2E9C}"/>
              </a:ext>
            </a:extLst>
          </p:cNvPr>
          <p:cNvSpPr txBox="1">
            <a:spLocks noChangeArrowheads="1"/>
          </p:cNvSpPr>
          <p:nvPr/>
        </p:nvSpPr>
        <p:spPr bwMode="auto">
          <a:xfrm>
            <a:off x="2349424" y="2067794"/>
            <a:ext cx="95504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发布、编辑、查看积分兑换好礼中的礼品信息。</a:t>
            </a:r>
          </a:p>
        </p:txBody>
      </p:sp>
      <p:pic>
        <p:nvPicPr>
          <p:cNvPr id="4" name="图片 3">
            <a:extLst>
              <a:ext uri="{FF2B5EF4-FFF2-40B4-BE49-F238E27FC236}">
                <a16:creationId xmlns:a16="http://schemas.microsoft.com/office/drawing/2014/main" id="{4BBA0CFA-7D11-4964-86F9-7D1623DDF174}"/>
              </a:ext>
            </a:extLst>
          </p:cNvPr>
          <p:cNvPicPr>
            <a:picLocks noChangeAspect="1"/>
          </p:cNvPicPr>
          <p:nvPr/>
        </p:nvPicPr>
        <p:blipFill>
          <a:blip r:embed="rId3"/>
          <a:stretch>
            <a:fillRect/>
          </a:stretch>
        </p:blipFill>
        <p:spPr>
          <a:xfrm>
            <a:off x="2093029" y="2510347"/>
            <a:ext cx="7643522" cy="3535986"/>
          </a:xfrm>
          <a:prstGeom prst="rect">
            <a:avLst/>
          </a:prstGeom>
        </p:spPr>
      </p:pic>
    </p:spTree>
    <p:extLst>
      <p:ext uri="{BB962C8B-B14F-4D97-AF65-F5344CB8AC3E}">
        <p14:creationId xmlns:p14="http://schemas.microsoft.com/office/powerpoint/2010/main" val="3481361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任意多边形: 形状 123">
            <a:extLst>
              <a:ext uri="{FF2B5EF4-FFF2-40B4-BE49-F238E27FC236}">
                <a16:creationId xmlns:a16="http://schemas.microsoft.com/office/drawing/2014/main" id="{A22DA5DB-94C4-43C9-AFDE-0CF667A95BA5}"/>
              </a:ext>
            </a:extLst>
          </p:cNvPr>
          <p:cNvSpPr/>
          <p:nvPr/>
        </p:nvSpPr>
        <p:spPr>
          <a:xfrm flipV="1">
            <a:off x="805219" y="1312671"/>
            <a:ext cx="10189029" cy="4601972"/>
          </a:xfrm>
          <a:custGeom>
            <a:avLst/>
            <a:gdLst>
              <a:gd name="connsiteX0" fmla="*/ 191911 w 9080500"/>
              <a:gd name="connsiteY0" fmla="*/ 4601972 h 4601972"/>
              <a:gd name="connsiteX1" fmla="*/ 8888589 w 9080500"/>
              <a:gd name="connsiteY1" fmla="*/ 4601972 h 4601972"/>
              <a:gd name="connsiteX2" fmla="*/ 9080500 w 9080500"/>
              <a:gd name="connsiteY2" fmla="*/ 4410061 h 4601972"/>
              <a:gd name="connsiteX3" fmla="*/ 9080500 w 9080500"/>
              <a:gd name="connsiteY3" fmla="*/ 621897 h 4601972"/>
              <a:gd name="connsiteX4" fmla="*/ 8888589 w 9080500"/>
              <a:gd name="connsiteY4" fmla="*/ 429986 h 4601972"/>
              <a:gd name="connsiteX5" fmla="*/ 1127125 w 9080500"/>
              <a:gd name="connsiteY5" fmla="*/ 429986 h 4601972"/>
              <a:gd name="connsiteX6" fmla="*/ 870860 w 9080500"/>
              <a:gd name="connsiteY6" fmla="*/ 0 h 4601972"/>
              <a:gd name="connsiteX7" fmla="*/ 831433 w 9080500"/>
              <a:gd name="connsiteY7" fmla="*/ 429986 h 4601972"/>
              <a:gd name="connsiteX8" fmla="*/ 191911 w 9080500"/>
              <a:gd name="connsiteY8" fmla="*/ 429986 h 4601972"/>
              <a:gd name="connsiteX9" fmla="*/ 0 w 9080500"/>
              <a:gd name="connsiteY9" fmla="*/ 621897 h 4601972"/>
              <a:gd name="connsiteX10" fmla="*/ 0 w 9080500"/>
              <a:gd name="connsiteY10" fmla="*/ 4410061 h 4601972"/>
              <a:gd name="connsiteX11" fmla="*/ 191911 w 9080500"/>
              <a:gd name="connsiteY11" fmla="*/ 4601972 h 46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80500" h="4601972">
                <a:moveTo>
                  <a:pt x="191911" y="4601972"/>
                </a:moveTo>
                <a:lnTo>
                  <a:pt x="8888589" y="4601972"/>
                </a:lnTo>
                <a:cubicBezTo>
                  <a:pt x="8994579" y="4601972"/>
                  <a:pt x="9080500" y="4516051"/>
                  <a:pt x="9080500" y="4410061"/>
                </a:cubicBezTo>
                <a:lnTo>
                  <a:pt x="9080500" y="621897"/>
                </a:lnTo>
                <a:cubicBezTo>
                  <a:pt x="9080500" y="515907"/>
                  <a:pt x="8994579" y="429986"/>
                  <a:pt x="8888589" y="429986"/>
                </a:cubicBezTo>
                <a:lnTo>
                  <a:pt x="1127125" y="429986"/>
                </a:lnTo>
                <a:lnTo>
                  <a:pt x="870860" y="0"/>
                </a:lnTo>
                <a:lnTo>
                  <a:pt x="831433" y="429986"/>
                </a:lnTo>
                <a:lnTo>
                  <a:pt x="191911" y="429986"/>
                </a:lnTo>
                <a:cubicBezTo>
                  <a:pt x="85921" y="429986"/>
                  <a:pt x="0" y="515907"/>
                  <a:pt x="0" y="621897"/>
                </a:cubicBezTo>
                <a:lnTo>
                  <a:pt x="0" y="4410061"/>
                </a:lnTo>
                <a:cubicBezTo>
                  <a:pt x="0" y="4516051"/>
                  <a:pt x="85921" y="4601972"/>
                  <a:pt x="191911" y="4601972"/>
                </a:cubicBezTo>
                <a:close/>
              </a:path>
            </a:pathLst>
          </a:cu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latin typeface="字魂105号-简雅黑" panose="00000500000000000000" pitchFamily="2" charset="-122"/>
              <a:ea typeface="字魂105号-简雅黑" panose="00000500000000000000" pitchFamily="2" charset="-122"/>
            </a:endParaRPr>
          </a:p>
        </p:txBody>
      </p:sp>
      <p:sp>
        <p:nvSpPr>
          <p:cNvPr id="13" name="标题 1">
            <a:extLst>
              <a:ext uri="{FF2B5EF4-FFF2-40B4-BE49-F238E27FC236}">
                <a16:creationId xmlns:a16="http://schemas.microsoft.com/office/drawing/2014/main" id="{59597299-EE82-4E33-9D3D-9C2AF68E702E}"/>
              </a:ext>
            </a:extLst>
          </p:cNvPr>
          <p:cNvSpPr>
            <a:spLocks noGrp="1"/>
          </p:cNvSpPr>
          <p:nvPr>
            <p:ph type="title"/>
          </p:nvPr>
        </p:nvSpPr>
        <p:spPr>
          <a:xfrm>
            <a:off x="1909348" y="673759"/>
            <a:ext cx="7272752" cy="997196"/>
          </a:xfrm>
        </p:spPr>
        <p:txBody>
          <a:bodyPr/>
          <a:lstStyle/>
          <a:p>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主要功能及应用场景</a:t>
            </a:r>
            <a:r>
              <a:rPr lang="en-US" altLang="zh-CN"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【PC</a:t>
            </a:r>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端</a:t>
            </a:r>
            <a:r>
              <a:rPr lang="en-US" altLang="zh-CN"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a:t>
            </a:r>
            <a:endPar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grpSp>
        <p:nvGrpSpPr>
          <p:cNvPr id="18" name="组合 17">
            <a:extLst>
              <a:ext uri="{FF2B5EF4-FFF2-40B4-BE49-F238E27FC236}">
                <a16:creationId xmlns:a16="http://schemas.microsoft.com/office/drawing/2014/main" id="{34E36743-4D21-4DFD-B74A-6980115257D9}"/>
              </a:ext>
            </a:extLst>
          </p:cNvPr>
          <p:cNvGrpSpPr/>
          <p:nvPr/>
        </p:nvGrpSpPr>
        <p:grpSpPr>
          <a:xfrm>
            <a:off x="766797" y="615741"/>
            <a:ext cx="598708" cy="423718"/>
            <a:chOff x="10383138" y="448126"/>
            <a:chExt cx="947862" cy="333369"/>
          </a:xfrm>
        </p:grpSpPr>
        <p:sp>
          <p:nvSpPr>
            <p:cNvPr id="19" name="矩形: 圆角 18">
              <a:extLst>
                <a:ext uri="{FF2B5EF4-FFF2-40B4-BE49-F238E27FC236}">
                  <a16:creationId xmlns:a16="http://schemas.microsoft.com/office/drawing/2014/main" id="{0A1467C4-D046-4D6A-8F8B-F48C0911EA30}"/>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20" name="Rounded Rectangle 5_1">
              <a:extLst>
                <a:ext uri="{FF2B5EF4-FFF2-40B4-BE49-F238E27FC236}">
                  <a16:creationId xmlns:a16="http://schemas.microsoft.com/office/drawing/2014/main" id="{8EBA67C4-A2C6-4AC0-8ACB-3616B07396C0}"/>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21" name="文本框 20">
            <a:extLst>
              <a:ext uri="{FF2B5EF4-FFF2-40B4-BE49-F238E27FC236}">
                <a16:creationId xmlns:a16="http://schemas.microsoft.com/office/drawing/2014/main" id="{F17050EA-2B6F-48D4-8ED8-F654DBC7DF97}"/>
              </a:ext>
            </a:extLst>
          </p:cNvPr>
          <p:cNvSpPr txBox="1"/>
          <p:nvPr/>
        </p:nvSpPr>
        <p:spPr>
          <a:xfrm>
            <a:off x="805219" y="642934"/>
            <a:ext cx="521865"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22" name="Content Placeholder 3">
            <a:extLst>
              <a:ext uri="{FF2B5EF4-FFF2-40B4-BE49-F238E27FC236}">
                <a16:creationId xmlns:a16="http://schemas.microsoft.com/office/drawing/2014/main" id="{CA5B2B83-49CD-408A-AD68-0367B51D8DF1}"/>
              </a:ext>
            </a:extLst>
          </p:cNvPr>
          <p:cNvSpPr txBox="1">
            <a:spLocks noChangeArrowheads="1"/>
          </p:cNvSpPr>
          <p:nvPr/>
        </p:nvSpPr>
        <p:spPr bwMode="auto">
          <a:xfrm>
            <a:off x="1197752" y="1366809"/>
            <a:ext cx="2529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400" dirty="0">
                <a:solidFill>
                  <a:srgbClr val="FF8000"/>
                </a:solidFill>
                <a:latin typeface="字魂105号-简雅黑" panose="00000500000000000000" pitchFamily="2" charset="-122"/>
                <a:ea typeface="字魂105号-简雅黑" panose="00000500000000000000" pitchFamily="2" charset="-122"/>
              </a:rPr>
              <a:t>登记薄</a:t>
            </a:r>
          </a:p>
        </p:txBody>
      </p:sp>
      <p:sp>
        <p:nvSpPr>
          <p:cNvPr id="23" name="Content Placeholder 3">
            <a:extLst>
              <a:ext uri="{FF2B5EF4-FFF2-40B4-BE49-F238E27FC236}">
                <a16:creationId xmlns:a16="http://schemas.microsoft.com/office/drawing/2014/main" id="{6E4D3314-1834-4A4D-879C-6564E9AB2E9C}"/>
              </a:ext>
            </a:extLst>
          </p:cNvPr>
          <p:cNvSpPr txBox="1">
            <a:spLocks noChangeArrowheads="1"/>
          </p:cNvSpPr>
          <p:nvPr/>
        </p:nvSpPr>
        <p:spPr bwMode="auto">
          <a:xfrm>
            <a:off x="1197752" y="1838338"/>
            <a:ext cx="95504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可以在平台中查看线下与线上的登记薄登记情况，如果有新登记，系统自动会提示。</a:t>
            </a:r>
          </a:p>
        </p:txBody>
      </p:sp>
      <p:pic>
        <p:nvPicPr>
          <p:cNvPr id="3" name="图片 2">
            <a:extLst>
              <a:ext uri="{FF2B5EF4-FFF2-40B4-BE49-F238E27FC236}">
                <a16:creationId xmlns:a16="http://schemas.microsoft.com/office/drawing/2014/main" id="{D798CEAE-8604-46EC-B65F-A1A2A9F1FF36}"/>
              </a:ext>
            </a:extLst>
          </p:cNvPr>
          <p:cNvPicPr>
            <a:picLocks noChangeAspect="1"/>
          </p:cNvPicPr>
          <p:nvPr/>
        </p:nvPicPr>
        <p:blipFill>
          <a:blip r:embed="rId3"/>
          <a:stretch>
            <a:fillRect/>
          </a:stretch>
        </p:blipFill>
        <p:spPr>
          <a:xfrm>
            <a:off x="0" y="2313499"/>
            <a:ext cx="12192000" cy="5337662"/>
          </a:xfrm>
          <a:prstGeom prst="rect">
            <a:avLst/>
          </a:prstGeom>
        </p:spPr>
      </p:pic>
    </p:spTree>
    <p:extLst>
      <p:ext uri="{BB962C8B-B14F-4D97-AF65-F5344CB8AC3E}">
        <p14:creationId xmlns:p14="http://schemas.microsoft.com/office/powerpoint/2010/main" val="1102422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80815B56-0AFB-412D-9EEA-C798E1874BA1}"/>
              </a:ext>
            </a:extLst>
          </p:cNvPr>
          <p:cNvGrpSpPr/>
          <p:nvPr/>
        </p:nvGrpSpPr>
        <p:grpSpPr>
          <a:xfrm>
            <a:off x="753666" y="259666"/>
            <a:ext cx="2525939" cy="475833"/>
            <a:chOff x="10383138" y="448126"/>
            <a:chExt cx="947862" cy="333369"/>
          </a:xfrm>
        </p:grpSpPr>
        <p:sp>
          <p:nvSpPr>
            <p:cNvPr id="10" name="矩形: 圆角 9">
              <a:extLst>
                <a:ext uri="{FF2B5EF4-FFF2-40B4-BE49-F238E27FC236}">
                  <a16:creationId xmlns:a16="http://schemas.microsoft.com/office/drawing/2014/main" id="{7205B7E3-C188-4B1E-938A-F69AAE629EEC}"/>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11" name="Rounded Rectangle 5_1">
              <a:extLst>
                <a:ext uri="{FF2B5EF4-FFF2-40B4-BE49-F238E27FC236}">
                  <a16:creationId xmlns:a16="http://schemas.microsoft.com/office/drawing/2014/main" id="{C3E34D06-D8F1-4B84-943E-B209B88BAB4F}"/>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12" name="文本框 11">
            <a:extLst>
              <a:ext uri="{FF2B5EF4-FFF2-40B4-BE49-F238E27FC236}">
                <a16:creationId xmlns:a16="http://schemas.microsoft.com/office/drawing/2014/main" id="{D9CD0681-3861-4EEA-83B0-93303A4B4770}"/>
              </a:ext>
            </a:extLst>
          </p:cNvPr>
          <p:cNvSpPr txBox="1"/>
          <p:nvPr/>
        </p:nvSpPr>
        <p:spPr>
          <a:xfrm>
            <a:off x="915765" y="326221"/>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13" name="文本框 12">
            <a:extLst>
              <a:ext uri="{FF2B5EF4-FFF2-40B4-BE49-F238E27FC236}">
                <a16:creationId xmlns:a16="http://schemas.microsoft.com/office/drawing/2014/main" id="{24257674-FC68-4B16-9F51-33C0272B9077}"/>
              </a:ext>
            </a:extLst>
          </p:cNvPr>
          <p:cNvSpPr txBox="1"/>
          <p:nvPr/>
        </p:nvSpPr>
        <p:spPr>
          <a:xfrm>
            <a:off x="3592978" y="264665"/>
            <a:ext cx="7070581" cy="492443"/>
          </a:xfrm>
          <a:prstGeom prst="rect">
            <a:avLst/>
          </a:prstGeom>
          <a:noFill/>
        </p:spPr>
        <p:txBody>
          <a:bodyPr wrap="square" lIns="0" tIns="0" rIns="0" bIns="0" rtlCol="0">
            <a:spAutoFit/>
          </a:bodyPr>
          <a:lstStyle/>
          <a:p>
            <a:r>
              <a:rPr lang="zh-CN" altLang="en-US" sz="3200" dirty="0">
                <a:solidFill>
                  <a:schemeClr val="tx1">
                    <a:lumMod val="75000"/>
                    <a:lumOff val="25000"/>
                  </a:schemeClr>
                </a:solidFill>
                <a:latin typeface="字魂105号-简雅黑" panose="00000500000000000000" pitchFamily="2" charset="-122"/>
                <a:ea typeface="字魂105号-简雅黑" panose="00000500000000000000" pitchFamily="2" charset="-122"/>
              </a:rPr>
              <a:t>主要功能及应用场景</a:t>
            </a:r>
          </a:p>
        </p:txBody>
      </p:sp>
      <p:grpSp>
        <p:nvGrpSpPr>
          <p:cNvPr id="32" name="组合 36">
            <a:extLst>
              <a:ext uri="{FF2B5EF4-FFF2-40B4-BE49-F238E27FC236}">
                <a16:creationId xmlns:a16="http://schemas.microsoft.com/office/drawing/2014/main" id="{1FAC30E6-3B5D-429D-92BA-9C8EFE3D1729}"/>
              </a:ext>
            </a:extLst>
          </p:cNvPr>
          <p:cNvGrpSpPr>
            <a:grpSpLocks/>
          </p:cNvGrpSpPr>
          <p:nvPr/>
        </p:nvGrpSpPr>
        <p:grpSpPr bwMode="auto">
          <a:xfrm>
            <a:off x="3279605" y="1042527"/>
            <a:ext cx="4835525" cy="4464691"/>
            <a:chOff x="10591" y="2230"/>
            <a:chExt cx="6310" cy="5826"/>
          </a:xfrm>
        </p:grpSpPr>
        <p:cxnSp>
          <p:nvCxnSpPr>
            <p:cNvPr id="33" name="直接连接符 32">
              <a:extLst>
                <a:ext uri="{FF2B5EF4-FFF2-40B4-BE49-F238E27FC236}">
                  <a16:creationId xmlns:a16="http://schemas.microsoft.com/office/drawing/2014/main" id="{7967A864-9CC1-4A4E-8DBC-ADC79DD2E9F7}"/>
                </a:ext>
              </a:extLst>
            </p:cNvPr>
            <p:cNvCxnSpPr>
              <a:stCxn id="46" idx="3"/>
              <a:endCxn id="47" idx="7"/>
            </p:cNvCxnSpPr>
            <p:nvPr/>
          </p:nvCxnSpPr>
          <p:spPr>
            <a:xfrm flipH="1">
              <a:off x="12969" y="4205"/>
              <a:ext cx="1689" cy="2929"/>
            </a:xfrm>
            <a:prstGeom prst="line">
              <a:avLst/>
            </a:prstGeom>
            <a:ln>
              <a:gradFill>
                <a:gsLst>
                  <a:gs pos="0">
                    <a:schemeClr val="accent1">
                      <a:lumMod val="20000"/>
                      <a:lumOff val="80000"/>
                    </a:schemeClr>
                  </a:gs>
                  <a:gs pos="100000">
                    <a:srgbClr val="E364BB"/>
                  </a:gs>
                </a:gsLst>
                <a:lin ang="5400000" scaled="1"/>
              </a:gradFill>
              <a:prstDash val="lg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374FD16-9270-4E9A-A834-0B723E1DD39B}"/>
                </a:ext>
              </a:extLst>
            </p:cNvPr>
            <p:cNvCxnSpPr>
              <a:stCxn id="46" idx="3"/>
              <a:endCxn id="48" idx="1"/>
            </p:cNvCxnSpPr>
            <p:nvPr/>
          </p:nvCxnSpPr>
          <p:spPr>
            <a:xfrm>
              <a:off x="13057" y="4571"/>
              <a:ext cx="1468" cy="2757"/>
            </a:xfrm>
            <a:prstGeom prst="line">
              <a:avLst/>
            </a:prstGeom>
            <a:ln>
              <a:gradFill>
                <a:gsLst>
                  <a:gs pos="0">
                    <a:schemeClr val="accent1">
                      <a:lumMod val="20000"/>
                      <a:lumOff val="80000"/>
                    </a:schemeClr>
                  </a:gs>
                  <a:gs pos="100000">
                    <a:srgbClr val="E364BB"/>
                  </a:gs>
                </a:gsLst>
                <a:lin ang="5400000" scaled="1"/>
              </a:gradFill>
              <a:prstDash val="lg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4A724D4-0FCA-4A43-9235-DB1FA0C217BF}"/>
                </a:ext>
              </a:extLst>
            </p:cNvPr>
            <p:cNvCxnSpPr>
              <a:stCxn id="50" idx="6"/>
              <a:endCxn id="51" idx="2"/>
            </p:cNvCxnSpPr>
            <p:nvPr/>
          </p:nvCxnSpPr>
          <p:spPr>
            <a:xfrm>
              <a:off x="11879" y="5862"/>
              <a:ext cx="3441" cy="1"/>
            </a:xfrm>
            <a:prstGeom prst="line">
              <a:avLst/>
            </a:prstGeom>
            <a:ln>
              <a:gradFill>
                <a:gsLst>
                  <a:gs pos="0">
                    <a:schemeClr val="accent1">
                      <a:lumMod val="20000"/>
                      <a:lumOff val="80000"/>
                    </a:schemeClr>
                  </a:gs>
                  <a:gs pos="100000">
                    <a:srgbClr val="E364BB"/>
                  </a:gs>
                </a:gsLst>
                <a:lin ang="5400000" scaled="1"/>
              </a:gradFill>
              <a:prstDash val="lg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405A8BE-EE87-4262-B53C-E7B43C3C8B3B}"/>
                </a:ext>
              </a:extLst>
            </p:cNvPr>
            <p:cNvCxnSpPr>
              <a:cxnSpLocks/>
              <a:stCxn id="45" idx="1"/>
              <a:endCxn id="43" idx="4"/>
            </p:cNvCxnSpPr>
            <p:nvPr/>
          </p:nvCxnSpPr>
          <p:spPr>
            <a:xfrm flipH="1" flipV="1">
              <a:off x="12249" y="3641"/>
              <a:ext cx="1011" cy="1747"/>
            </a:xfrm>
            <a:prstGeom prst="line">
              <a:avLst/>
            </a:prstGeom>
            <a:ln>
              <a:gradFill>
                <a:gsLst>
                  <a:gs pos="0">
                    <a:schemeClr val="accent1">
                      <a:lumMod val="20000"/>
                      <a:lumOff val="80000"/>
                    </a:schemeClr>
                  </a:gs>
                  <a:gs pos="100000">
                    <a:srgbClr val="E364BB"/>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55D7E52-A438-491C-9730-9EF0AE2B738B}"/>
                </a:ext>
              </a:extLst>
            </p:cNvPr>
            <p:cNvCxnSpPr>
              <a:stCxn id="42" idx="7"/>
              <a:endCxn id="41" idx="3"/>
            </p:cNvCxnSpPr>
            <p:nvPr/>
          </p:nvCxnSpPr>
          <p:spPr>
            <a:xfrm flipV="1">
              <a:off x="11765" y="4475"/>
              <a:ext cx="3849" cy="2376"/>
            </a:xfrm>
            <a:prstGeom prst="line">
              <a:avLst/>
            </a:prstGeom>
            <a:ln>
              <a:gradFill>
                <a:gsLst>
                  <a:gs pos="0">
                    <a:schemeClr val="accent1">
                      <a:lumMod val="20000"/>
                      <a:lumOff val="80000"/>
                    </a:schemeClr>
                  </a:gs>
                  <a:gs pos="100000">
                    <a:srgbClr val="E364BB"/>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68D69DF-C9DD-49FE-BA0F-89938E798516}"/>
                </a:ext>
              </a:extLst>
            </p:cNvPr>
            <p:cNvCxnSpPr>
              <a:cxnSpLocks/>
              <a:stCxn id="44" idx="1"/>
            </p:cNvCxnSpPr>
            <p:nvPr/>
          </p:nvCxnSpPr>
          <p:spPr>
            <a:xfrm flipH="1" flipV="1">
              <a:off x="11765" y="4873"/>
              <a:ext cx="3962" cy="1979"/>
            </a:xfrm>
            <a:prstGeom prst="line">
              <a:avLst/>
            </a:prstGeom>
            <a:ln>
              <a:gradFill>
                <a:gsLst>
                  <a:gs pos="0">
                    <a:schemeClr val="accent1">
                      <a:lumMod val="20000"/>
                      <a:lumOff val="80000"/>
                    </a:schemeClr>
                  </a:gs>
                  <a:gs pos="100000">
                    <a:srgbClr val="E364BB"/>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588DC017-4762-4EEB-B924-17CD5AB983FA}"/>
                </a:ext>
              </a:extLst>
            </p:cNvPr>
            <p:cNvSpPr/>
            <p:nvPr/>
          </p:nvSpPr>
          <p:spPr>
            <a:xfrm>
              <a:off x="15413" y="3271"/>
              <a:ext cx="1376" cy="1411"/>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失物招领</a:t>
              </a:r>
            </a:p>
          </p:txBody>
        </p:sp>
        <p:sp>
          <p:nvSpPr>
            <p:cNvPr id="42" name="椭圆 41">
              <a:extLst>
                <a:ext uri="{FF2B5EF4-FFF2-40B4-BE49-F238E27FC236}">
                  <a16:creationId xmlns:a16="http://schemas.microsoft.com/office/drawing/2014/main" id="{3DAE2528-2F2E-4424-8D38-0F6BF9297A2D}"/>
                </a:ext>
              </a:extLst>
            </p:cNvPr>
            <p:cNvSpPr/>
            <p:nvPr/>
          </p:nvSpPr>
          <p:spPr>
            <a:xfrm>
              <a:off x="10591" y="6645"/>
              <a:ext cx="1376" cy="1411"/>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b="1" noProof="1">
                  <a:solidFill>
                    <a:schemeClr val="bg1"/>
                  </a:solidFill>
                </a:rPr>
                <a:t>门禁</a:t>
              </a:r>
            </a:p>
          </p:txBody>
        </p:sp>
        <p:sp>
          <p:nvSpPr>
            <p:cNvPr id="43" name="椭圆 42">
              <a:extLst>
                <a:ext uri="{FF2B5EF4-FFF2-40B4-BE49-F238E27FC236}">
                  <a16:creationId xmlns:a16="http://schemas.microsoft.com/office/drawing/2014/main" id="{B2B415A2-A7EC-4AFE-BB0F-2069EF6B47A7}"/>
                </a:ext>
              </a:extLst>
            </p:cNvPr>
            <p:cNvSpPr/>
            <p:nvPr/>
          </p:nvSpPr>
          <p:spPr>
            <a:xfrm>
              <a:off x="11561" y="2230"/>
              <a:ext cx="1376" cy="1411"/>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借还</a:t>
              </a:r>
            </a:p>
          </p:txBody>
        </p:sp>
        <p:sp>
          <p:nvSpPr>
            <p:cNvPr id="44" name="椭圆 43">
              <a:extLst>
                <a:ext uri="{FF2B5EF4-FFF2-40B4-BE49-F238E27FC236}">
                  <a16:creationId xmlns:a16="http://schemas.microsoft.com/office/drawing/2014/main" id="{F03D862D-6271-423C-A8E3-956AF257BFDA}"/>
                </a:ext>
              </a:extLst>
            </p:cNvPr>
            <p:cNvSpPr/>
            <p:nvPr/>
          </p:nvSpPr>
          <p:spPr>
            <a:xfrm>
              <a:off x="15525" y="6645"/>
              <a:ext cx="1376" cy="1411"/>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打卡</a:t>
              </a:r>
            </a:p>
          </p:txBody>
        </p:sp>
        <p:sp>
          <p:nvSpPr>
            <p:cNvPr id="45" name="椭圆 44">
              <a:extLst>
                <a:ext uri="{FF2B5EF4-FFF2-40B4-BE49-F238E27FC236}">
                  <a16:creationId xmlns:a16="http://schemas.microsoft.com/office/drawing/2014/main" id="{74FCEB3F-F748-4E42-A371-C26B29C69B16}"/>
                </a:ext>
              </a:extLst>
            </p:cNvPr>
            <p:cNvSpPr/>
            <p:nvPr/>
          </p:nvSpPr>
          <p:spPr>
            <a:xfrm>
              <a:off x="13058" y="5181"/>
              <a:ext cx="1376" cy="1411"/>
            </a:xfrm>
            <a:prstGeom prst="ellipse">
              <a:avLst/>
            </a:prstGeom>
            <a:gradFill>
              <a:gsLst>
                <a:gs pos="0">
                  <a:srgbClr val="E364BB"/>
                </a:gs>
                <a:gs pos="100000">
                  <a:srgbClr val="BE8DBB"/>
                </a:gs>
              </a:gsLst>
              <a:lin ang="8100000" scaled="0"/>
            </a:gradFill>
            <a:ln w="85725">
              <a:solidFill>
                <a:schemeClr val="bg1"/>
              </a:solidFill>
            </a:ln>
            <a:effectLst>
              <a:outerShdw blurRad="139700" dist="38100" dir="8100000" sx="99000" sy="99000" algn="tr" rotWithShape="0">
                <a:srgbClr val="FE6E8B">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新版本</a:t>
              </a:r>
            </a:p>
          </p:txBody>
        </p:sp>
        <p:sp>
          <p:nvSpPr>
            <p:cNvPr id="46" name="椭圆 45">
              <a:extLst>
                <a:ext uri="{FF2B5EF4-FFF2-40B4-BE49-F238E27FC236}">
                  <a16:creationId xmlns:a16="http://schemas.microsoft.com/office/drawing/2014/main" id="{C078A652-4A18-47C3-BD22-2A196E9E76BD}"/>
                </a:ext>
              </a:extLst>
            </p:cNvPr>
            <p:cNvSpPr/>
            <p:nvPr/>
          </p:nvSpPr>
          <p:spPr>
            <a:xfrm>
              <a:off x="14568" y="3668"/>
              <a:ext cx="611" cy="628"/>
            </a:xfrm>
            <a:prstGeom prst="ellipse">
              <a:avLst/>
            </a:prstGeom>
            <a:gradFill>
              <a:gsLst>
                <a:gs pos="0">
                  <a:srgbClr val="E364BB"/>
                </a:gs>
                <a:gs pos="100000">
                  <a:srgbClr val="BE8DBB"/>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b="1" noProof="1">
                <a:solidFill>
                  <a:schemeClr val="bg1"/>
                </a:solidFill>
              </a:endParaRPr>
            </a:p>
          </p:txBody>
        </p:sp>
        <p:sp>
          <p:nvSpPr>
            <p:cNvPr id="47" name="椭圆 46">
              <a:extLst>
                <a:ext uri="{FF2B5EF4-FFF2-40B4-BE49-F238E27FC236}">
                  <a16:creationId xmlns:a16="http://schemas.microsoft.com/office/drawing/2014/main" id="{0804A84C-6FEA-4D01-AD47-6BB33D7E1FC1}"/>
                </a:ext>
              </a:extLst>
            </p:cNvPr>
            <p:cNvSpPr/>
            <p:nvPr/>
          </p:nvSpPr>
          <p:spPr>
            <a:xfrm>
              <a:off x="12445" y="7043"/>
              <a:ext cx="613" cy="62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b="1" noProof="1">
                <a:solidFill>
                  <a:schemeClr val="bg1"/>
                </a:solidFill>
              </a:endParaRPr>
            </a:p>
          </p:txBody>
        </p:sp>
        <p:sp>
          <p:nvSpPr>
            <p:cNvPr id="48" name="椭圆 47">
              <a:extLst>
                <a:ext uri="{FF2B5EF4-FFF2-40B4-BE49-F238E27FC236}">
                  <a16:creationId xmlns:a16="http://schemas.microsoft.com/office/drawing/2014/main" id="{D53A71E3-7F34-42AE-A59E-17C0397DA90A}"/>
                </a:ext>
              </a:extLst>
            </p:cNvPr>
            <p:cNvSpPr/>
            <p:nvPr/>
          </p:nvSpPr>
          <p:spPr>
            <a:xfrm>
              <a:off x="14436" y="7236"/>
              <a:ext cx="613" cy="628"/>
            </a:xfrm>
            <a:prstGeom prst="ellipse">
              <a:avLst/>
            </a:prstGeom>
            <a:gradFill>
              <a:gsLst>
                <a:gs pos="0">
                  <a:srgbClr val="E364BB"/>
                </a:gs>
                <a:gs pos="100000">
                  <a:srgbClr val="BE8DBB"/>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b="1" noProof="1">
                <a:solidFill>
                  <a:schemeClr val="bg1"/>
                </a:solidFill>
              </a:endParaRPr>
            </a:p>
          </p:txBody>
        </p:sp>
        <p:sp>
          <p:nvSpPr>
            <p:cNvPr id="49" name="椭圆 48">
              <a:extLst>
                <a:ext uri="{FF2B5EF4-FFF2-40B4-BE49-F238E27FC236}">
                  <a16:creationId xmlns:a16="http://schemas.microsoft.com/office/drawing/2014/main" id="{57B5785B-5706-4136-809E-5CE70369E92A}"/>
                </a:ext>
              </a:extLst>
            </p:cNvPr>
            <p:cNvSpPr/>
            <p:nvPr/>
          </p:nvSpPr>
          <p:spPr>
            <a:xfrm>
              <a:off x="12752" y="4244"/>
              <a:ext cx="611" cy="62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b="1" noProof="1">
                <a:solidFill>
                  <a:schemeClr val="bg1"/>
                </a:solidFill>
              </a:endParaRPr>
            </a:p>
          </p:txBody>
        </p:sp>
        <p:sp>
          <p:nvSpPr>
            <p:cNvPr id="50" name="椭圆 49">
              <a:extLst>
                <a:ext uri="{FF2B5EF4-FFF2-40B4-BE49-F238E27FC236}">
                  <a16:creationId xmlns:a16="http://schemas.microsoft.com/office/drawing/2014/main" id="{1CF41D0F-9EC6-47A3-8565-BAC935242001}"/>
                </a:ext>
              </a:extLst>
            </p:cNvPr>
            <p:cNvSpPr/>
            <p:nvPr/>
          </p:nvSpPr>
          <p:spPr>
            <a:xfrm>
              <a:off x="11432" y="5632"/>
              <a:ext cx="447" cy="458"/>
            </a:xfrm>
            <a:prstGeom prst="ellipse">
              <a:avLst/>
            </a:prstGeom>
            <a:gradFill>
              <a:gsLst>
                <a:gs pos="0">
                  <a:srgbClr val="E364BB"/>
                </a:gs>
                <a:gs pos="100000">
                  <a:srgbClr val="BE8DBB"/>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b="1" noProof="1">
                <a:solidFill>
                  <a:schemeClr val="bg1"/>
                </a:solidFill>
              </a:endParaRPr>
            </a:p>
          </p:txBody>
        </p:sp>
        <p:sp>
          <p:nvSpPr>
            <p:cNvPr id="51" name="椭圆 50">
              <a:extLst>
                <a:ext uri="{FF2B5EF4-FFF2-40B4-BE49-F238E27FC236}">
                  <a16:creationId xmlns:a16="http://schemas.microsoft.com/office/drawing/2014/main" id="{00C95EAD-9D38-4677-9256-48CB945E8F98}"/>
                </a:ext>
              </a:extLst>
            </p:cNvPr>
            <p:cNvSpPr/>
            <p:nvPr/>
          </p:nvSpPr>
          <p:spPr>
            <a:xfrm>
              <a:off x="15320" y="5541"/>
              <a:ext cx="624" cy="642"/>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b="1" noProof="1">
                <a:solidFill>
                  <a:schemeClr val="bg1"/>
                </a:solidFill>
              </a:endParaRPr>
            </a:p>
          </p:txBody>
        </p:sp>
      </p:grpSp>
      <p:sp>
        <p:nvSpPr>
          <p:cNvPr id="53" name="椭圆 52">
            <a:extLst>
              <a:ext uri="{FF2B5EF4-FFF2-40B4-BE49-F238E27FC236}">
                <a16:creationId xmlns:a16="http://schemas.microsoft.com/office/drawing/2014/main" id="{D1DABDEE-C327-4478-B154-D29DC15B1723}"/>
              </a:ext>
            </a:extLst>
          </p:cNvPr>
          <p:cNvSpPr/>
          <p:nvPr/>
        </p:nvSpPr>
        <p:spPr bwMode="auto">
          <a:xfrm>
            <a:off x="2251751" y="2662567"/>
            <a:ext cx="1054466" cy="1081304"/>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紧急求助</a:t>
            </a:r>
          </a:p>
        </p:txBody>
      </p:sp>
      <p:sp>
        <p:nvSpPr>
          <p:cNvPr id="55" name="椭圆 54">
            <a:extLst>
              <a:ext uri="{FF2B5EF4-FFF2-40B4-BE49-F238E27FC236}">
                <a16:creationId xmlns:a16="http://schemas.microsoft.com/office/drawing/2014/main" id="{016DD439-E8B5-46D9-9BEC-6E7E6A16F1EC}"/>
              </a:ext>
            </a:extLst>
          </p:cNvPr>
          <p:cNvSpPr/>
          <p:nvPr/>
        </p:nvSpPr>
        <p:spPr bwMode="auto">
          <a:xfrm>
            <a:off x="8019339" y="2921590"/>
            <a:ext cx="1054466" cy="1081304"/>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闲置</a:t>
            </a:r>
          </a:p>
        </p:txBody>
      </p:sp>
      <p:cxnSp>
        <p:nvCxnSpPr>
          <p:cNvPr id="58" name="直接连接符 57">
            <a:extLst>
              <a:ext uri="{FF2B5EF4-FFF2-40B4-BE49-F238E27FC236}">
                <a16:creationId xmlns:a16="http://schemas.microsoft.com/office/drawing/2014/main" id="{E64340F4-31C1-4341-8DA7-6FA6DDB876E3}"/>
              </a:ext>
            </a:extLst>
          </p:cNvPr>
          <p:cNvCxnSpPr>
            <a:cxnSpLocks/>
            <a:endCxn id="55" idx="2"/>
          </p:cNvCxnSpPr>
          <p:nvPr/>
        </p:nvCxnSpPr>
        <p:spPr bwMode="auto">
          <a:xfrm flipV="1">
            <a:off x="6294336" y="3462242"/>
            <a:ext cx="1725003" cy="187370"/>
          </a:xfrm>
          <a:prstGeom prst="line">
            <a:avLst/>
          </a:prstGeom>
          <a:ln>
            <a:gradFill>
              <a:gsLst>
                <a:gs pos="0">
                  <a:schemeClr val="accent1">
                    <a:lumMod val="20000"/>
                    <a:lumOff val="80000"/>
                  </a:schemeClr>
                </a:gs>
                <a:gs pos="100000">
                  <a:srgbClr val="E364BB"/>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D167342F-A32B-4F19-A51B-44DA695512F4}"/>
              </a:ext>
            </a:extLst>
          </p:cNvPr>
          <p:cNvCxnSpPr>
            <a:cxnSpLocks/>
            <a:stCxn id="53" idx="6"/>
            <a:endCxn id="45" idx="2"/>
          </p:cNvCxnSpPr>
          <p:nvPr/>
        </p:nvCxnSpPr>
        <p:spPr bwMode="auto">
          <a:xfrm>
            <a:off x="3306217" y="3203219"/>
            <a:ext cx="1863917" cy="641426"/>
          </a:xfrm>
          <a:prstGeom prst="line">
            <a:avLst/>
          </a:prstGeom>
          <a:ln>
            <a:gradFill>
              <a:gsLst>
                <a:gs pos="0">
                  <a:schemeClr val="accent1">
                    <a:lumMod val="20000"/>
                    <a:lumOff val="80000"/>
                  </a:schemeClr>
                </a:gs>
                <a:gs pos="100000">
                  <a:srgbClr val="E364BB"/>
                </a:gs>
              </a:gsLst>
              <a:lin ang="5400000" scaled="1"/>
            </a:gradFill>
            <a:prstDash val="lgDash"/>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FD8DB45B-63A8-4083-8DD4-F78CFDE11675}"/>
              </a:ext>
            </a:extLst>
          </p:cNvPr>
          <p:cNvGrpSpPr/>
          <p:nvPr/>
        </p:nvGrpSpPr>
        <p:grpSpPr>
          <a:xfrm>
            <a:off x="4670863" y="6186203"/>
            <a:ext cx="2525939" cy="475833"/>
            <a:chOff x="10383138" y="448126"/>
            <a:chExt cx="947862" cy="333369"/>
          </a:xfrm>
        </p:grpSpPr>
        <p:sp>
          <p:nvSpPr>
            <p:cNvPr id="72" name="矩形: 圆角 71">
              <a:extLst>
                <a:ext uri="{FF2B5EF4-FFF2-40B4-BE49-F238E27FC236}">
                  <a16:creationId xmlns:a16="http://schemas.microsoft.com/office/drawing/2014/main" id="{5DD2DB2D-9C2B-4B35-92F7-1A22E331D6DE}"/>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73" name="Rounded Rectangle 5_1">
              <a:extLst>
                <a:ext uri="{FF2B5EF4-FFF2-40B4-BE49-F238E27FC236}">
                  <a16:creationId xmlns:a16="http://schemas.microsoft.com/office/drawing/2014/main" id="{4EA4433F-BF8D-4075-A429-B528A591B642}"/>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74" name="文本框 73">
            <a:extLst>
              <a:ext uri="{FF2B5EF4-FFF2-40B4-BE49-F238E27FC236}">
                <a16:creationId xmlns:a16="http://schemas.microsoft.com/office/drawing/2014/main" id="{26DADE24-12E2-4D0C-81C3-8FAA54769218}"/>
              </a:ext>
            </a:extLst>
          </p:cNvPr>
          <p:cNvSpPr txBox="1"/>
          <p:nvPr/>
        </p:nvSpPr>
        <p:spPr>
          <a:xfrm>
            <a:off x="4832962" y="6252758"/>
            <a:ext cx="2201741" cy="369332"/>
          </a:xfrm>
          <a:prstGeom prst="rect">
            <a:avLst/>
          </a:prstGeom>
          <a:noFill/>
        </p:spPr>
        <p:txBody>
          <a:bodyPr wrap="square" lIns="0" tIns="0" rIns="0" bIns="0" rtlCol="0">
            <a:spAutoFit/>
          </a:bodyPr>
          <a:lstStyle/>
          <a:p>
            <a:pPr algn="ctr"/>
            <a:r>
              <a:rPr lang="zh-CN" altLang="en-US" sz="2400" dirty="0">
                <a:solidFill>
                  <a:schemeClr val="bg1"/>
                </a:solidFill>
                <a:latin typeface="字魂105号-简雅黑" panose="00000500000000000000" pitchFamily="2" charset="-122"/>
                <a:ea typeface="字魂105号-简雅黑" panose="00000500000000000000" pitchFamily="2" charset="-122"/>
              </a:rPr>
              <a:t>新版本计划</a:t>
            </a:r>
          </a:p>
        </p:txBody>
      </p:sp>
    </p:spTree>
    <p:extLst>
      <p:ext uri="{BB962C8B-B14F-4D97-AF65-F5344CB8AC3E}">
        <p14:creationId xmlns:p14="http://schemas.microsoft.com/office/powerpoint/2010/main" val="1738839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文本框 89">
            <a:extLst>
              <a:ext uri="{FF2B5EF4-FFF2-40B4-BE49-F238E27FC236}">
                <a16:creationId xmlns:a16="http://schemas.microsoft.com/office/drawing/2014/main" id="{B5F5254E-B521-4417-8EC0-BB165636AC96}"/>
              </a:ext>
            </a:extLst>
          </p:cNvPr>
          <p:cNvSpPr txBox="1"/>
          <p:nvPr/>
        </p:nvSpPr>
        <p:spPr>
          <a:xfrm>
            <a:off x="984986" y="730186"/>
            <a:ext cx="5058748" cy="677108"/>
          </a:xfrm>
          <a:prstGeom prst="rect">
            <a:avLst/>
          </a:prstGeom>
          <a:noFill/>
        </p:spPr>
        <p:txBody>
          <a:bodyPr wrap="square" lIns="0" tIns="0" rIns="0" bIns="0" rtlCol="0">
            <a:spAutoFit/>
          </a:bodyPr>
          <a:lstStyle/>
          <a:p>
            <a:r>
              <a:rPr lang="zh-CN" altLang="en-US" sz="4400" dirty="0">
                <a:solidFill>
                  <a:schemeClr val="tx1">
                    <a:lumMod val="75000"/>
                    <a:lumOff val="25000"/>
                  </a:schemeClr>
                </a:solidFill>
                <a:latin typeface="字魂105号-简雅黑" panose="00000500000000000000" pitchFamily="2" charset="-122"/>
                <a:ea typeface="字魂105号-简雅黑" panose="00000500000000000000" pitchFamily="2" charset="-122"/>
              </a:rPr>
              <a:t>社区互通</a:t>
            </a:r>
          </a:p>
        </p:txBody>
      </p:sp>
      <p:sp>
        <p:nvSpPr>
          <p:cNvPr id="93" name="文本框 92">
            <a:extLst>
              <a:ext uri="{FF2B5EF4-FFF2-40B4-BE49-F238E27FC236}">
                <a16:creationId xmlns:a16="http://schemas.microsoft.com/office/drawing/2014/main" id="{88904E1E-0005-4963-8FCC-DEE627400E65}"/>
              </a:ext>
            </a:extLst>
          </p:cNvPr>
          <p:cNvSpPr txBox="1"/>
          <p:nvPr/>
        </p:nvSpPr>
        <p:spPr>
          <a:xfrm>
            <a:off x="3610909" y="987581"/>
            <a:ext cx="3141725" cy="276999"/>
          </a:xfrm>
          <a:prstGeom prst="rect">
            <a:avLst/>
          </a:prstGeom>
          <a:noFill/>
        </p:spPr>
        <p:txBody>
          <a:bodyPr wrap="square" lIns="0" tIns="0" rIns="0" bIns="0" rtlCol="0" anchor="ctr" anchorCtr="0">
            <a:spAutoFit/>
          </a:bodyPr>
          <a:lstStyle>
            <a:defPPr>
              <a:defRPr lang="zh-CN"/>
            </a:defPPr>
            <a:lvl1pPr>
              <a:defRPr sz="2000" b="1">
                <a:solidFill>
                  <a:schemeClr val="tx1">
                    <a:lumMod val="75000"/>
                    <a:lumOff val="25000"/>
                    <a:alpha val="20000"/>
                  </a:schemeClr>
                </a:solidFill>
                <a:latin typeface="+mj-lt"/>
              </a:defRPr>
            </a:lvl1pPr>
          </a:lstStyle>
          <a:p>
            <a:r>
              <a:rPr lang="en-US" altLang="zh-CN" sz="1800" dirty="0">
                <a:latin typeface="字魂105号-简雅黑" panose="00000500000000000000" pitchFamily="2" charset="-122"/>
                <a:ea typeface="字魂105号-简雅黑" panose="00000500000000000000" pitchFamily="2" charset="-122"/>
              </a:rPr>
              <a:t>app</a:t>
            </a:r>
            <a:r>
              <a:rPr lang="zh-CN" altLang="en-US" sz="1800" dirty="0">
                <a:latin typeface="字魂105号-简雅黑" panose="00000500000000000000" pitchFamily="2" charset="-122"/>
                <a:ea typeface="字魂105号-简雅黑" panose="00000500000000000000" pitchFamily="2" charset="-122"/>
              </a:rPr>
              <a:t>及小程序</a:t>
            </a:r>
            <a:endParaRPr lang="en-US" altLang="zh-CN" sz="1800" dirty="0">
              <a:latin typeface="字魂105号-简雅黑" panose="00000500000000000000" pitchFamily="2" charset="-122"/>
              <a:ea typeface="字魂105号-简雅黑" panose="00000500000000000000" pitchFamily="2" charset="-122"/>
            </a:endParaRPr>
          </a:p>
        </p:txBody>
      </p:sp>
      <p:grpSp>
        <p:nvGrpSpPr>
          <p:cNvPr id="96" name="组合 95">
            <a:extLst>
              <a:ext uri="{FF2B5EF4-FFF2-40B4-BE49-F238E27FC236}">
                <a16:creationId xmlns:a16="http://schemas.microsoft.com/office/drawing/2014/main" id="{825F7E2B-72E4-475E-8FE7-A3323460DCD0}"/>
              </a:ext>
            </a:extLst>
          </p:cNvPr>
          <p:cNvGrpSpPr/>
          <p:nvPr/>
        </p:nvGrpSpPr>
        <p:grpSpPr>
          <a:xfrm>
            <a:off x="3316173" y="804022"/>
            <a:ext cx="141677" cy="644119"/>
            <a:chOff x="10383138" y="448126"/>
            <a:chExt cx="947862" cy="333369"/>
          </a:xfrm>
        </p:grpSpPr>
        <p:sp>
          <p:nvSpPr>
            <p:cNvPr id="100" name="矩形: 圆角 99">
              <a:extLst>
                <a:ext uri="{FF2B5EF4-FFF2-40B4-BE49-F238E27FC236}">
                  <a16:creationId xmlns:a16="http://schemas.microsoft.com/office/drawing/2014/main" id="{79EE1998-FDCE-441E-ABE0-B4A93F75C008}"/>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101" name="Rounded Rectangle 5_1">
              <a:extLst>
                <a:ext uri="{FF2B5EF4-FFF2-40B4-BE49-F238E27FC236}">
                  <a16:creationId xmlns:a16="http://schemas.microsoft.com/office/drawing/2014/main" id="{CFE0B125-D239-4336-9839-9571BFFD568A}"/>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grpSp>
      <p:grpSp>
        <p:nvGrpSpPr>
          <p:cNvPr id="27" name="组合 26">
            <a:extLst>
              <a:ext uri="{FF2B5EF4-FFF2-40B4-BE49-F238E27FC236}">
                <a16:creationId xmlns:a16="http://schemas.microsoft.com/office/drawing/2014/main" id="{9BDC8CB1-F20B-4E6D-9838-9ADAF7084143}"/>
              </a:ext>
            </a:extLst>
          </p:cNvPr>
          <p:cNvGrpSpPr/>
          <p:nvPr/>
        </p:nvGrpSpPr>
        <p:grpSpPr>
          <a:xfrm>
            <a:off x="931911" y="1699557"/>
            <a:ext cx="2525939" cy="475833"/>
            <a:chOff x="10383138" y="448126"/>
            <a:chExt cx="947862" cy="333369"/>
          </a:xfrm>
        </p:grpSpPr>
        <p:sp>
          <p:nvSpPr>
            <p:cNvPr id="28" name="矩形: 圆角 27">
              <a:extLst>
                <a:ext uri="{FF2B5EF4-FFF2-40B4-BE49-F238E27FC236}">
                  <a16:creationId xmlns:a16="http://schemas.microsoft.com/office/drawing/2014/main" id="{AA8DBD37-75E3-439A-9949-8683C17870CE}"/>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29" name="Rounded Rectangle 5_1">
              <a:extLst>
                <a:ext uri="{FF2B5EF4-FFF2-40B4-BE49-F238E27FC236}">
                  <a16:creationId xmlns:a16="http://schemas.microsoft.com/office/drawing/2014/main" id="{AE9E4BFC-F94F-4E05-ADC9-D63E90647AE5}"/>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30" name="文本框 29">
            <a:extLst>
              <a:ext uri="{FF2B5EF4-FFF2-40B4-BE49-F238E27FC236}">
                <a16:creationId xmlns:a16="http://schemas.microsoft.com/office/drawing/2014/main" id="{947D466D-3977-4BF2-A172-977DB82C6DA8}"/>
              </a:ext>
            </a:extLst>
          </p:cNvPr>
          <p:cNvSpPr txBox="1"/>
          <p:nvPr/>
        </p:nvSpPr>
        <p:spPr>
          <a:xfrm>
            <a:off x="1094009" y="1752807"/>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01</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31" name="文本框 30">
            <a:extLst>
              <a:ext uri="{FF2B5EF4-FFF2-40B4-BE49-F238E27FC236}">
                <a16:creationId xmlns:a16="http://schemas.microsoft.com/office/drawing/2014/main" id="{1750DAC2-9C0C-4992-A0C8-7A1D3A2A793A}"/>
              </a:ext>
            </a:extLst>
          </p:cNvPr>
          <p:cNvSpPr txBox="1"/>
          <p:nvPr/>
        </p:nvSpPr>
        <p:spPr>
          <a:xfrm>
            <a:off x="4476734" y="1521975"/>
            <a:ext cx="7155942" cy="830997"/>
          </a:xfrm>
          <a:prstGeom prst="rect">
            <a:avLst/>
          </a:prstGeom>
          <a:noFill/>
        </p:spPr>
        <p:txBody>
          <a:bodyPr wrap="square" lIns="0" tIns="0" rIns="0" bIns="0" rtlCol="0">
            <a:spAutoFit/>
          </a:bodyPr>
          <a:lstStyle/>
          <a:p>
            <a:r>
              <a:rPr lang="zh-CN" altLang="en-US" sz="5400" dirty="0">
                <a:solidFill>
                  <a:schemeClr val="tx1">
                    <a:lumMod val="75000"/>
                    <a:lumOff val="25000"/>
                  </a:schemeClr>
                </a:solidFill>
                <a:ea typeface="字魂105号-简雅黑" panose="00000500000000000000" pitchFamily="2" charset="-122"/>
              </a:rPr>
              <a:t>我们可以为您带来什么</a:t>
            </a:r>
          </a:p>
        </p:txBody>
      </p:sp>
      <p:sp>
        <p:nvSpPr>
          <p:cNvPr id="32" name="文本框 31">
            <a:extLst>
              <a:ext uri="{FF2B5EF4-FFF2-40B4-BE49-F238E27FC236}">
                <a16:creationId xmlns:a16="http://schemas.microsoft.com/office/drawing/2014/main" id="{70638B1E-C7AB-4173-B272-47BC711D328E}"/>
              </a:ext>
            </a:extLst>
          </p:cNvPr>
          <p:cNvSpPr txBox="1"/>
          <p:nvPr/>
        </p:nvSpPr>
        <p:spPr>
          <a:xfrm>
            <a:off x="4476734" y="2424430"/>
            <a:ext cx="4414147" cy="198644"/>
          </a:xfrm>
          <a:prstGeom prst="rect">
            <a:avLst/>
          </a:prstGeom>
          <a:noFill/>
        </p:spPr>
        <p:txBody>
          <a:bodyPr wrap="square" lIns="0" tIns="0" rIns="0" bIns="0" rtlCol="0">
            <a:spAutoFit/>
          </a:bodyPr>
          <a:lstStyle/>
          <a:p>
            <a:pPr>
              <a:lnSpc>
                <a:spcPct val="130000"/>
              </a:lnSpc>
            </a:pPr>
            <a:r>
              <a:rPr lang="zh-CN" altLang="en-US" sz="1100" b="0" i="0" dirty="0">
                <a:solidFill>
                  <a:srgbClr val="FF8000"/>
                </a:solidFill>
                <a:effectLst/>
                <a:latin typeface="字魂105号-简雅黑" panose="00000500000000000000" pitchFamily="2" charset="-122"/>
                <a:ea typeface="字魂105号-简雅黑" panose="00000500000000000000" pitchFamily="2" charset="-122"/>
              </a:rPr>
              <a:t>更高的效益、更低的成本、业主认可、额外收益、</a:t>
            </a:r>
            <a:r>
              <a:rPr lang="en-US" altLang="zh-CN" sz="1100" b="0" i="0" dirty="0">
                <a:solidFill>
                  <a:srgbClr val="FF8000"/>
                </a:solidFill>
                <a:effectLst/>
                <a:latin typeface="字魂105号-简雅黑" panose="00000500000000000000" pitchFamily="2" charset="-122"/>
                <a:ea typeface="字魂105号-简雅黑" panose="00000500000000000000" pitchFamily="2" charset="-122"/>
              </a:rPr>
              <a:t>app</a:t>
            </a:r>
            <a:r>
              <a:rPr lang="zh-CN" altLang="en-US" sz="1100" b="0" i="0" dirty="0">
                <a:solidFill>
                  <a:srgbClr val="FF8000"/>
                </a:solidFill>
                <a:effectLst/>
                <a:latin typeface="字魂105号-简雅黑" panose="00000500000000000000" pitchFamily="2" charset="-122"/>
                <a:ea typeface="字魂105号-简雅黑" panose="00000500000000000000" pitchFamily="2" charset="-122"/>
              </a:rPr>
              <a:t>及小程序的运营</a:t>
            </a:r>
            <a:endParaRPr lang="en-US" altLang="zh-CN" sz="1100" dirty="0">
              <a:solidFill>
                <a:srgbClr val="FF8000"/>
              </a:solidFill>
              <a:latin typeface="字魂105号-简雅黑" panose="00000500000000000000" pitchFamily="2" charset="-122"/>
              <a:ea typeface="字魂105号-简雅黑" panose="00000500000000000000" pitchFamily="2" charset="-122"/>
            </a:endParaRPr>
          </a:p>
        </p:txBody>
      </p:sp>
      <p:grpSp>
        <p:nvGrpSpPr>
          <p:cNvPr id="33" name="组合 32">
            <a:extLst>
              <a:ext uri="{FF2B5EF4-FFF2-40B4-BE49-F238E27FC236}">
                <a16:creationId xmlns:a16="http://schemas.microsoft.com/office/drawing/2014/main" id="{03760A89-9A21-491D-9BE0-D0E7AAFB9AAD}"/>
              </a:ext>
            </a:extLst>
          </p:cNvPr>
          <p:cNvGrpSpPr/>
          <p:nvPr/>
        </p:nvGrpSpPr>
        <p:grpSpPr>
          <a:xfrm>
            <a:off x="952334" y="3006418"/>
            <a:ext cx="2525939" cy="475833"/>
            <a:chOff x="10383138" y="448126"/>
            <a:chExt cx="947862" cy="333369"/>
          </a:xfrm>
        </p:grpSpPr>
        <p:sp>
          <p:nvSpPr>
            <p:cNvPr id="34" name="矩形: 圆角 33">
              <a:extLst>
                <a:ext uri="{FF2B5EF4-FFF2-40B4-BE49-F238E27FC236}">
                  <a16:creationId xmlns:a16="http://schemas.microsoft.com/office/drawing/2014/main" id="{5A3AF34A-4AB6-4000-9DFC-E4CF811324E6}"/>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35" name="Rounded Rectangle 5_1">
              <a:extLst>
                <a:ext uri="{FF2B5EF4-FFF2-40B4-BE49-F238E27FC236}">
                  <a16:creationId xmlns:a16="http://schemas.microsoft.com/office/drawing/2014/main" id="{47ED54F8-1ADD-4239-A004-F5B9A1D6604A}"/>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36" name="文本框 35">
            <a:extLst>
              <a:ext uri="{FF2B5EF4-FFF2-40B4-BE49-F238E27FC236}">
                <a16:creationId xmlns:a16="http://schemas.microsoft.com/office/drawing/2014/main" id="{9D289005-BD80-42BF-BB0A-A2F7D023222B}"/>
              </a:ext>
            </a:extLst>
          </p:cNvPr>
          <p:cNvSpPr txBox="1"/>
          <p:nvPr/>
        </p:nvSpPr>
        <p:spPr>
          <a:xfrm>
            <a:off x="1114432" y="3059668"/>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37" name="文本框 36">
            <a:extLst>
              <a:ext uri="{FF2B5EF4-FFF2-40B4-BE49-F238E27FC236}">
                <a16:creationId xmlns:a16="http://schemas.microsoft.com/office/drawing/2014/main" id="{9D7D8C99-1D5B-440F-B9EF-2F575B837415}"/>
              </a:ext>
            </a:extLst>
          </p:cNvPr>
          <p:cNvSpPr txBox="1"/>
          <p:nvPr/>
        </p:nvSpPr>
        <p:spPr>
          <a:xfrm>
            <a:off x="4497157" y="2828836"/>
            <a:ext cx="7155942" cy="830997"/>
          </a:xfrm>
          <a:prstGeom prst="rect">
            <a:avLst/>
          </a:prstGeom>
          <a:noFill/>
        </p:spPr>
        <p:txBody>
          <a:bodyPr wrap="square" lIns="0" tIns="0" rIns="0" bIns="0" rtlCol="0">
            <a:spAutoFit/>
          </a:bodyPr>
          <a:lstStyle/>
          <a:p>
            <a:r>
              <a:rPr lang="zh-CN" altLang="en-US" sz="5400" dirty="0">
                <a:solidFill>
                  <a:schemeClr val="tx1">
                    <a:lumMod val="75000"/>
                    <a:lumOff val="25000"/>
                  </a:schemeClr>
                </a:solidFill>
                <a:ea typeface="字魂105号-简雅黑" panose="00000500000000000000" pitchFamily="2" charset="-122"/>
              </a:rPr>
              <a:t>主要功能及应用场景</a:t>
            </a:r>
          </a:p>
        </p:txBody>
      </p:sp>
      <p:sp>
        <p:nvSpPr>
          <p:cNvPr id="38" name="文本框 37">
            <a:extLst>
              <a:ext uri="{FF2B5EF4-FFF2-40B4-BE49-F238E27FC236}">
                <a16:creationId xmlns:a16="http://schemas.microsoft.com/office/drawing/2014/main" id="{B7C7AFE5-0A96-42AA-8E70-49CF96CD933E}"/>
              </a:ext>
            </a:extLst>
          </p:cNvPr>
          <p:cNvSpPr txBox="1"/>
          <p:nvPr/>
        </p:nvSpPr>
        <p:spPr>
          <a:xfrm>
            <a:off x="4497157" y="3731291"/>
            <a:ext cx="6683033" cy="198644"/>
          </a:xfrm>
          <a:prstGeom prst="rect">
            <a:avLst/>
          </a:prstGeom>
          <a:noFill/>
        </p:spPr>
        <p:txBody>
          <a:bodyPr wrap="square" lIns="0" tIns="0" rIns="0" bIns="0" rtlCol="0">
            <a:spAutoFit/>
          </a:bodyPr>
          <a:lstStyle/>
          <a:p>
            <a:pPr>
              <a:lnSpc>
                <a:spcPct val="130000"/>
              </a:lnSpc>
            </a:pPr>
            <a:r>
              <a:rPr lang="zh-CN" altLang="en-US" sz="1100" b="0" i="0" dirty="0">
                <a:solidFill>
                  <a:srgbClr val="FF8000"/>
                </a:solidFill>
                <a:effectLst/>
                <a:latin typeface="字魂105号-简雅黑" panose="00000500000000000000" pitchFamily="2" charset="-122"/>
                <a:ea typeface="字魂105号-简雅黑" panose="00000500000000000000" pitchFamily="2" charset="-122"/>
              </a:rPr>
              <a:t>物业缴费、登记薄、有偿服务、百事通、社区见闻、报修、邻里互助、账单、通知公告、车牌找人等</a:t>
            </a:r>
            <a:endParaRPr lang="en-US" altLang="zh-CN" sz="1100" dirty="0">
              <a:solidFill>
                <a:srgbClr val="FF8000"/>
              </a:solidFill>
              <a:latin typeface="字魂105号-简雅黑" panose="00000500000000000000" pitchFamily="2" charset="-122"/>
              <a:ea typeface="字魂105号-简雅黑" panose="00000500000000000000" pitchFamily="2" charset="-122"/>
            </a:endParaRPr>
          </a:p>
        </p:txBody>
      </p:sp>
      <p:grpSp>
        <p:nvGrpSpPr>
          <p:cNvPr id="39" name="组合 38">
            <a:extLst>
              <a:ext uri="{FF2B5EF4-FFF2-40B4-BE49-F238E27FC236}">
                <a16:creationId xmlns:a16="http://schemas.microsoft.com/office/drawing/2014/main" id="{4AF4C845-7B3C-4738-B487-14DAD0617DD2}"/>
              </a:ext>
            </a:extLst>
          </p:cNvPr>
          <p:cNvGrpSpPr/>
          <p:nvPr/>
        </p:nvGrpSpPr>
        <p:grpSpPr>
          <a:xfrm>
            <a:off x="984986" y="4353305"/>
            <a:ext cx="2525939" cy="475833"/>
            <a:chOff x="10383138" y="448126"/>
            <a:chExt cx="947862" cy="333369"/>
          </a:xfrm>
        </p:grpSpPr>
        <p:sp>
          <p:nvSpPr>
            <p:cNvPr id="40" name="矩形: 圆角 39">
              <a:extLst>
                <a:ext uri="{FF2B5EF4-FFF2-40B4-BE49-F238E27FC236}">
                  <a16:creationId xmlns:a16="http://schemas.microsoft.com/office/drawing/2014/main" id="{1A0A80D6-8804-4305-8CDA-E7557FCE61C1}"/>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41" name="Rounded Rectangle 5_1">
              <a:extLst>
                <a:ext uri="{FF2B5EF4-FFF2-40B4-BE49-F238E27FC236}">
                  <a16:creationId xmlns:a16="http://schemas.microsoft.com/office/drawing/2014/main" id="{EE616F9B-1E71-48CF-8859-C68D25B6F78F}"/>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42" name="文本框 41">
            <a:extLst>
              <a:ext uri="{FF2B5EF4-FFF2-40B4-BE49-F238E27FC236}">
                <a16:creationId xmlns:a16="http://schemas.microsoft.com/office/drawing/2014/main" id="{093621C0-4DAB-4AD6-8B0A-B6CCACECD5F4}"/>
              </a:ext>
            </a:extLst>
          </p:cNvPr>
          <p:cNvSpPr txBox="1"/>
          <p:nvPr/>
        </p:nvSpPr>
        <p:spPr>
          <a:xfrm>
            <a:off x="1147084" y="4406555"/>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03</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43" name="文本框 42">
            <a:extLst>
              <a:ext uri="{FF2B5EF4-FFF2-40B4-BE49-F238E27FC236}">
                <a16:creationId xmlns:a16="http://schemas.microsoft.com/office/drawing/2014/main" id="{D38A6B38-DC0F-4990-8AFC-559548AC6F70}"/>
              </a:ext>
            </a:extLst>
          </p:cNvPr>
          <p:cNvSpPr txBox="1"/>
          <p:nvPr/>
        </p:nvSpPr>
        <p:spPr>
          <a:xfrm>
            <a:off x="4529809" y="4175723"/>
            <a:ext cx="7155942" cy="830997"/>
          </a:xfrm>
          <a:prstGeom prst="rect">
            <a:avLst/>
          </a:prstGeom>
          <a:noFill/>
        </p:spPr>
        <p:txBody>
          <a:bodyPr wrap="square" lIns="0" tIns="0" rIns="0" bIns="0" rtlCol="0">
            <a:spAutoFit/>
          </a:bodyPr>
          <a:lstStyle/>
          <a:p>
            <a:r>
              <a:rPr lang="zh-CN" altLang="en-US" sz="5400" dirty="0">
                <a:solidFill>
                  <a:srgbClr val="FF8000"/>
                </a:solidFill>
                <a:latin typeface="字魂105号-简雅黑" panose="00000500000000000000" pitchFamily="2" charset="-122"/>
                <a:ea typeface="字魂105号-简雅黑" panose="00000500000000000000" pitchFamily="2" charset="-122"/>
              </a:rPr>
              <a:t>我们提供的服务</a:t>
            </a:r>
          </a:p>
        </p:txBody>
      </p:sp>
      <p:sp>
        <p:nvSpPr>
          <p:cNvPr id="44" name="文本框 43">
            <a:extLst>
              <a:ext uri="{FF2B5EF4-FFF2-40B4-BE49-F238E27FC236}">
                <a16:creationId xmlns:a16="http://schemas.microsoft.com/office/drawing/2014/main" id="{DEA82E4B-991E-4A51-978D-1BDDCB5C5220}"/>
              </a:ext>
            </a:extLst>
          </p:cNvPr>
          <p:cNvSpPr txBox="1"/>
          <p:nvPr/>
        </p:nvSpPr>
        <p:spPr>
          <a:xfrm>
            <a:off x="4529809" y="5078178"/>
            <a:ext cx="6683033" cy="198644"/>
          </a:xfrm>
          <a:prstGeom prst="rect">
            <a:avLst/>
          </a:prstGeom>
          <a:noFill/>
        </p:spPr>
        <p:txBody>
          <a:bodyPr wrap="square" lIns="0" tIns="0" rIns="0" bIns="0" rtlCol="0">
            <a:spAutoFit/>
          </a:bodyPr>
          <a:lstStyle/>
          <a:p>
            <a:pPr>
              <a:lnSpc>
                <a:spcPct val="130000"/>
              </a:lnSpc>
            </a:pPr>
            <a:r>
              <a:rPr lang="zh-CN" altLang="en-US" sz="1100" dirty="0">
                <a:solidFill>
                  <a:srgbClr val="FF8000"/>
                </a:solidFill>
                <a:latin typeface="字魂105号-简雅黑" panose="00000500000000000000" pitchFamily="2" charset="-122"/>
                <a:ea typeface="字魂105号-简雅黑" panose="00000500000000000000" pitchFamily="2" charset="-122"/>
              </a:rPr>
              <a:t>免费维护、免费升级、</a:t>
            </a:r>
            <a:r>
              <a:rPr lang="en-US" altLang="zh-CN" sz="1100" dirty="0">
                <a:solidFill>
                  <a:srgbClr val="FF8000"/>
                </a:solidFill>
                <a:latin typeface="字魂105号-简雅黑" panose="00000500000000000000" pitchFamily="2" charset="-122"/>
                <a:ea typeface="字魂105号-简雅黑" panose="00000500000000000000" pitchFamily="2" charset="-122"/>
              </a:rPr>
              <a:t>app</a:t>
            </a:r>
            <a:r>
              <a:rPr lang="zh-CN" altLang="en-US" sz="1100" dirty="0">
                <a:solidFill>
                  <a:srgbClr val="FF8000"/>
                </a:solidFill>
                <a:latin typeface="字魂105号-简雅黑" panose="00000500000000000000" pitchFamily="2" charset="-122"/>
                <a:ea typeface="字魂105号-简雅黑" panose="00000500000000000000" pitchFamily="2" charset="-122"/>
              </a:rPr>
              <a:t>及小程序运营、社区</a:t>
            </a:r>
            <a:r>
              <a:rPr lang="en-US" altLang="zh-CN" sz="1100" dirty="0">
                <a:solidFill>
                  <a:srgbClr val="FF8000"/>
                </a:solidFill>
                <a:latin typeface="字魂105号-简雅黑" panose="00000500000000000000" pitchFamily="2" charset="-122"/>
                <a:ea typeface="字魂105号-简雅黑" panose="00000500000000000000" pitchFamily="2" charset="-122"/>
              </a:rPr>
              <a:t>IT</a:t>
            </a:r>
            <a:r>
              <a:rPr lang="zh-CN" altLang="en-US" sz="1100" dirty="0">
                <a:solidFill>
                  <a:srgbClr val="FF8000"/>
                </a:solidFill>
                <a:latin typeface="字魂105号-简雅黑" panose="00000500000000000000" pitchFamily="2" charset="-122"/>
                <a:ea typeface="字魂105号-简雅黑" panose="00000500000000000000" pitchFamily="2" charset="-122"/>
              </a:rPr>
              <a:t>服务、一对一技术支持</a:t>
            </a:r>
            <a:endParaRPr lang="en-US" altLang="zh-CN" sz="1100" dirty="0">
              <a:solidFill>
                <a:srgbClr val="FF8000"/>
              </a:solidFill>
              <a:latin typeface="字魂105号-简雅黑" panose="00000500000000000000" pitchFamily="2" charset="-122"/>
              <a:ea typeface="字魂105号-简雅黑" panose="00000500000000000000" pitchFamily="2" charset="-122"/>
            </a:endParaRPr>
          </a:p>
        </p:txBody>
      </p:sp>
      <p:grpSp>
        <p:nvGrpSpPr>
          <p:cNvPr id="45" name="组合 44">
            <a:extLst>
              <a:ext uri="{FF2B5EF4-FFF2-40B4-BE49-F238E27FC236}">
                <a16:creationId xmlns:a16="http://schemas.microsoft.com/office/drawing/2014/main" id="{7E4431EB-ACF8-4676-89FD-738CC3023EF9}"/>
              </a:ext>
            </a:extLst>
          </p:cNvPr>
          <p:cNvGrpSpPr/>
          <p:nvPr/>
        </p:nvGrpSpPr>
        <p:grpSpPr>
          <a:xfrm>
            <a:off x="984986" y="5656661"/>
            <a:ext cx="2525939" cy="475833"/>
            <a:chOff x="10383138" y="448126"/>
            <a:chExt cx="947862" cy="333369"/>
          </a:xfrm>
        </p:grpSpPr>
        <p:sp>
          <p:nvSpPr>
            <p:cNvPr id="46" name="矩形: 圆角 45">
              <a:extLst>
                <a:ext uri="{FF2B5EF4-FFF2-40B4-BE49-F238E27FC236}">
                  <a16:creationId xmlns:a16="http://schemas.microsoft.com/office/drawing/2014/main" id="{C0D44036-A594-4703-BD12-02948E1483DB}"/>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47" name="Rounded Rectangle 5_1">
              <a:extLst>
                <a:ext uri="{FF2B5EF4-FFF2-40B4-BE49-F238E27FC236}">
                  <a16:creationId xmlns:a16="http://schemas.microsoft.com/office/drawing/2014/main" id="{6C7ACA75-89E9-4E0D-A713-9BC398E0D023}"/>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48" name="文本框 47">
            <a:extLst>
              <a:ext uri="{FF2B5EF4-FFF2-40B4-BE49-F238E27FC236}">
                <a16:creationId xmlns:a16="http://schemas.microsoft.com/office/drawing/2014/main" id="{89522038-36C4-42C0-8221-0858AEFA3FCE}"/>
              </a:ext>
            </a:extLst>
          </p:cNvPr>
          <p:cNvSpPr txBox="1"/>
          <p:nvPr/>
        </p:nvSpPr>
        <p:spPr>
          <a:xfrm>
            <a:off x="1147084" y="5709911"/>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04</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49" name="文本框 48">
            <a:extLst>
              <a:ext uri="{FF2B5EF4-FFF2-40B4-BE49-F238E27FC236}">
                <a16:creationId xmlns:a16="http://schemas.microsoft.com/office/drawing/2014/main" id="{4752D3A1-2FD7-455D-8264-AB424D815C4A}"/>
              </a:ext>
            </a:extLst>
          </p:cNvPr>
          <p:cNvSpPr txBox="1"/>
          <p:nvPr/>
        </p:nvSpPr>
        <p:spPr>
          <a:xfrm>
            <a:off x="4529809" y="5479079"/>
            <a:ext cx="7155942" cy="830997"/>
          </a:xfrm>
          <a:prstGeom prst="rect">
            <a:avLst/>
          </a:prstGeom>
          <a:noFill/>
        </p:spPr>
        <p:txBody>
          <a:bodyPr wrap="square" lIns="0" tIns="0" rIns="0" bIns="0" rtlCol="0">
            <a:spAutoFit/>
          </a:bodyPr>
          <a:lstStyle/>
          <a:p>
            <a:r>
              <a:rPr lang="zh-CN" altLang="en-US" sz="5400" dirty="0">
                <a:solidFill>
                  <a:schemeClr val="tx1">
                    <a:lumMod val="75000"/>
                    <a:lumOff val="25000"/>
                  </a:schemeClr>
                </a:solidFill>
                <a:latin typeface="字魂105号-简雅黑" panose="00000500000000000000" pitchFamily="2" charset="-122"/>
                <a:ea typeface="字魂105号-简雅黑" panose="00000500000000000000" pitchFamily="2" charset="-122"/>
              </a:rPr>
              <a:t>部署方式</a:t>
            </a:r>
          </a:p>
        </p:txBody>
      </p:sp>
      <p:sp>
        <p:nvSpPr>
          <p:cNvPr id="50" name="文本框 49">
            <a:extLst>
              <a:ext uri="{FF2B5EF4-FFF2-40B4-BE49-F238E27FC236}">
                <a16:creationId xmlns:a16="http://schemas.microsoft.com/office/drawing/2014/main" id="{B6B69D34-2A5C-41E1-B59A-B1DE3FD167F2}"/>
              </a:ext>
            </a:extLst>
          </p:cNvPr>
          <p:cNvSpPr txBox="1"/>
          <p:nvPr/>
        </p:nvSpPr>
        <p:spPr>
          <a:xfrm>
            <a:off x="4529809" y="6381534"/>
            <a:ext cx="6683033" cy="198644"/>
          </a:xfrm>
          <a:prstGeom prst="rect">
            <a:avLst/>
          </a:prstGeom>
          <a:noFill/>
        </p:spPr>
        <p:txBody>
          <a:bodyPr wrap="square" lIns="0" tIns="0" rIns="0" bIns="0" rtlCol="0">
            <a:spAutoFit/>
          </a:bodyPr>
          <a:lstStyle/>
          <a:p>
            <a:pPr>
              <a:lnSpc>
                <a:spcPct val="130000"/>
              </a:lnSpc>
            </a:pPr>
            <a:r>
              <a:rPr lang="zh-CN" altLang="en-US" sz="1100" b="0" i="0" dirty="0">
                <a:solidFill>
                  <a:srgbClr val="FF8000"/>
                </a:solidFill>
                <a:effectLst/>
                <a:latin typeface="字魂105号-简雅黑" panose="00000500000000000000" pitchFamily="2" charset="-122"/>
                <a:ea typeface="字魂105号-简雅黑" panose="00000500000000000000" pitchFamily="2" charset="-122"/>
              </a:rPr>
              <a:t>独立部署、平台</a:t>
            </a:r>
            <a:r>
              <a:rPr lang="zh-CN" altLang="en-US" sz="1100" dirty="0">
                <a:solidFill>
                  <a:srgbClr val="FF8000"/>
                </a:solidFill>
                <a:latin typeface="字魂105号-简雅黑" panose="00000500000000000000" pitchFamily="2" charset="-122"/>
                <a:ea typeface="字魂105号-简雅黑" panose="00000500000000000000" pitchFamily="2" charset="-122"/>
              </a:rPr>
              <a:t>化部署、收费方案、免费方案</a:t>
            </a:r>
            <a:endParaRPr lang="en-US" altLang="zh-CN" sz="1100" dirty="0">
              <a:solidFill>
                <a:srgbClr val="FF8000"/>
              </a:solidFill>
              <a:latin typeface="字魂105号-简雅黑" panose="00000500000000000000" pitchFamily="2" charset="-122"/>
              <a:ea typeface="字魂105号-简雅黑" panose="00000500000000000000" pitchFamily="2" charset="-122"/>
            </a:endParaRPr>
          </a:p>
        </p:txBody>
      </p:sp>
    </p:spTree>
    <p:extLst>
      <p:ext uri="{BB962C8B-B14F-4D97-AF65-F5344CB8AC3E}">
        <p14:creationId xmlns:p14="http://schemas.microsoft.com/office/powerpoint/2010/main" val="846897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740B91D4-4C67-4F0D-A5C2-D23DE0756C93}"/>
              </a:ext>
            </a:extLst>
          </p:cNvPr>
          <p:cNvGrpSpPr/>
          <p:nvPr/>
        </p:nvGrpSpPr>
        <p:grpSpPr>
          <a:xfrm>
            <a:off x="0" y="2279442"/>
            <a:ext cx="12192000" cy="2165050"/>
            <a:chOff x="0" y="2279442"/>
            <a:chExt cx="12192000" cy="2165050"/>
          </a:xfrm>
        </p:grpSpPr>
        <p:sp>
          <p:nvSpPr>
            <p:cNvPr id="427" name="任意多边形: 形状 426">
              <a:extLst>
                <a:ext uri="{FF2B5EF4-FFF2-40B4-BE49-F238E27FC236}">
                  <a16:creationId xmlns:a16="http://schemas.microsoft.com/office/drawing/2014/main" id="{F0B806FB-FC8E-41B6-BF8A-ED8982B0B5E5}"/>
                </a:ext>
              </a:extLst>
            </p:cNvPr>
            <p:cNvSpPr/>
            <p:nvPr/>
          </p:nvSpPr>
          <p:spPr>
            <a:xfrm flipH="1">
              <a:off x="0" y="2575717"/>
              <a:ext cx="12192000" cy="1388953"/>
            </a:xfrm>
            <a:custGeom>
              <a:avLst/>
              <a:gdLst>
                <a:gd name="connsiteX0" fmla="*/ 0 w 12192000"/>
                <a:gd name="connsiteY0" fmla="*/ 0 h 1388953"/>
                <a:gd name="connsiteX1" fmla="*/ 0 w 12192000"/>
                <a:gd name="connsiteY1" fmla="*/ 924740 h 1388953"/>
                <a:gd name="connsiteX2" fmla="*/ 42582 w 12192000"/>
                <a:gd name="connsiteY2" fmla="*/ 932447 h 1388953"/>
                <a:gd name="connsiteX3" fmla="*/ 3183658 w 12192000"/>
                <a:gd name="connsiteY3" fmla="*/ 1216753 h 1388953"/>
                <a:gd name="connsiteX4" fmla="*/ 8765308 w 12192000"/>
                <a:gd name="connsiteY4" fmla="*/ 874550 h 1388953"/>
                <a:gd name="connsiteX5" fmla="*/ 12160459 w 12192000"/>
                <a:gd name="connsiteY5" fmla="*/ 1385088 h 1388953"/>
                <a:gd name="connsiteX6" fmla="*/ 12192000 w 12192000"/>
                <a:gd name="connsiteY6" fmla="*/ 1388953 h 1388953"/>
                <a:gd name="connsiteX7" fmla="*/ 12192000 w 12192000"/>
                <a:gd name="connsiteY7" fmla="*/ 551841 h 1388953"/>
                <a:gd name="connsiteX8" fmla="*/ 12022467 w 12192000"/>
                <a:gd name="connsiteY8" fmla="*/ 600171 h 1388953"/>
                <a:gd name="connsiteX9" fmla="*/ 11051308 w 12192000"/>
                <a:gd name="connsiteY9" fmla="*/ 734558 h 1388953"/>
                <a:gd name="connsiteX10" fmla="*/ 7412758 w 12192000"/>
                <a:gd name="connsiteY10" fmla="*/ 299027 h 1388953"/>
                <a:gd name="connsiteX11" fmla="*/ 3145558 w 12192000"/>
                <a:gd name="connsiteY11" fmla="*/ 812331 h 1388953"/>
                <a:gd name="connsiteX12" fmla="*/ 55979 w 12192000"/>
                <a:gd name="connsiteY12" fmla="*/ 9960 h 1388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388953">
                  <a:moveTo>
                    <a:pt x="0" y="0"/>
                  </a:moveTo>
                  <a:lnTo>
                    <a:pt x="0" y="924740"/>
                  </a:lnTo>
                  <a:lnTo>
                    <a:pt x="42582" y="932447"/>
                  </a:lnTo>
                  <a:cubicBezTo>
                    <a:pt x="876698" y="1075616"/>
                    <a:pt x="2085703" y="1200712"/>
                    <a:pt x="3183658" y="1216753"/>
                  </a:cubicBezTo>
                  <a:cubicBezTo>
                    <a:pt x="4780683" y="1240085"/>
                    <a:pt x="7187333" y="840848"/>
                    <a:pt x="8765308" y="874550"/>
                  </a:cubicBezTo>
                  <a:cubicBezTo>
                    <a:pt x="10047413" y="901933"/>
                    <a:pt x="11335805" y="1268176"/>
                    <a:pt x="12160459" y="1385088"/>
                  </a:cubicBezTo>
                  <a:lnTo>
                    <a:pt x="12192000" y="1388953"/>
                  </a:lnTo>
                  <a:lnTo>
                    <a:pt x="12192000" y="551841"/>
                  </a:lnTo>
                  <a:lnTo>
                    <a:pt x="12022467" y="600171"/>
                  </a:lnTo>
                  <a:cubicBezTo>
                    <a:pt x="11733685" y="675135"/>
                    <a:pt x="11406114" y="734558"/>
                    <a:pt x="11051308" y="734558"/>
                  </a:cubicBezTo>
                  <a:cubicBezTo>
                    <a:pt x="10105158" y="734558"/>
                    <a:pt x="8730383" y="286065"/>
                    <a:pt x="7412758" y="299027"/>
                  </a:cubicBezTo>
                  <a:cubicBezTo>
                    <a:pt x="6095133" y="311990"/>
                    <a:pt x="4418733" y="866773"/>
                    <a:pt x="3145558" y="812331"/>
                  </a:cubicBezTo>
                  <a:cubicBezTo>
                    <a:pt x="2031530" y="764695"/>
                    <a:pt x="791097" y="167258"/>
                    <a:pt x="55979" y="9960"/>
                  </a:cubicBezTo>
                  <a:close/>
                </a:path>
              </a:pathLst>
            </a:custGeom>
            <a:solidFill>
              <a:schemeClr val="accent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8" name="任意多边形: 形状 427">
              <a:extLst>
                <a:ext uri="{FF2B5EF4-FFF2-40B4-BE49-F238E27FC236}">
                  <a16:creationId xmlns:a16="http://schemas.microsoft.com/office/drawing/2014/main" id="{E37DE3F7-E537-49FB-90C9-233A3C8BB58F}"/>
                </a:ext>
              </a:extLst>
            </p:cNvPr>
            <p:cNvSpPr/>
            <p:nvPr/>
          </p:nvSpPr>
          <p:spPr>
            <a:xfrm flipH="1" flipV="1">
              <a:off x="0" y="2374169"/>
              <a:ext cx="12192000" cy="2070323"/>
            </a:xfrm>
            <a:custGeom>
              <a:avLst/>
              <a:gdLst>
                <a:gd name="connsiteX0" fmla="*/ 12192000 w 12192000"/>
                <a:gd name="connsiteY0" fmla="*/ 2070323 h 2070323"/>
                <a:gd name="connsiteX1" fmla="*/ 12062796 w 12192000"/>
                <a:gd name="connsiteY1" fmla="*/ 2040141 h 2070323"/>
                <a:gd name="connsiteX2" fmla="*/ 8865968 w 12192000"/>
                <a:gd name="connsiteY2" fmla="*/ 1326858 h 2070323"/>
                <a:gd name="connsiteX3" fmla="*/ 3284318 w 12192000"/>
                <a:gd name="connsiteY3" fmla="*/ 1836010 h 2070323"/>
                <a:gd name="connsiteX4" fmla="*/ 143242 w 12192000"/>
                <a:gd name="connsiteY4" fmla="*/ 1413001 h 2070323"/>
                <a:gd name="connsiteX5" fmla="*/ 0 w 12192000"/>
                <a:gd name="connsiteY5" fmla="*/ 1374426 h 2070323"/>
                <a:gd name="connsiteX6" fmla="*/ 0 w 12192000"/>
                <a:gd name="connsiteY6" fmla="*/ 0 h 2070323"/>
                <a:gd name="connsiteX7" fmla="*/ 7078 w 12192000"/>
                <a:gd name="connsiteY7" fmla="*/ 871 h 2070323"/>
                <a:gd name="connsiteX8" fmla="*/ 3246218 w 12192000"/>
                <a:gd name="connsiteY8" fmla="*/ 1234285 h 2070323"/>
                <a:gd name="connsiteX9" fmla="*/ 7513418 w 12192000"/>
                <a:gd name="connsiteY9" fmla="*/ 470556 h 2070323"/>
                <a:gd name="connsiteX10" fmla="*/ 11151968 w 12192000"/>
                <a:gd name="connsiteY10" fmla="*/ 1118568 h 2070323"/>
                <a:gd name="connsiteX11" fmla="*/ 12123127 w 12192000"/>
                <a:gd name="connsiteY11" fmla="*/ 918618 h 2070323"/>
                <a:gd name="connsiteX12" fmla="*/ 12192000 w 12192000"/>
                <a:gd name="connsiteY12" fmla="*/ 889405 h 207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2070323">
                  <a:moveTo>
                    <a:pt x="12192000" y="2070323"/>
                  </a:moveTo>
                  <a:lnTo>
                    <a:pt x="12062796" y="2040141"/>
                  </a:lnTo>
                  <a:cubicBezTo>
                    <a:pt x="11238288" y="1831670"/>
                    <a:pt x="10049449" y="1364465"/>
                    <a:pt x="8865968" y="1326858"/>
                  </a:cubicBezTo>
                  <a:cubicBezTo>
                    <a:pt x="7287993" y="1276714"/>
                    <a:pt x="4881343" y="1870725"/>
                    <a:pt x="3284318" y="1836010"/>
                  </a:cubicBezTo>
                  <a:cubicBezTo>
                    <a:pt x="2186363" y="1812143"/>
                    <a:pt x="977358" y="1626018"/>
                    <a:pt x="143242" y="1413001"/>
                  </a:cubicBezTo>
                  <a:lnTo>
                    <a:pt x="0" y="1374426"/>
                  </a:lnTo>
                  <a:lnTo>
                    <a:pt x="0" y="0"/>
                  </a:lnTo>
                  <a:lnTo>
                    <a:pt x="7078" y="871"/>
                  </a:lnTo>
                  <a:cubicBezTo>
                    <a:pt x="713908" y="143341"/>
                    <a:pt x="2052616" y="1158346"/>
                    <a:pt x="3246218" y="1234285"/>
                  </a:cubicBezTo>
                  <a:cubicBezTo>
                    <a:pt x="4519393" y="1315286"/>
                    <a:pt x="6195793" y="489842"/>
                    <a:pt x="7513418" y="470556"/>
                  </a:cubicBezTo>
                  <a:cubicBezTo>
                    <a:pt x="8831043" y="451270"/>
                    <a:pt x="10205818" y="1118568"/>
                    <a:pt x="11151968" y="1118568"/>
                  </a:cubicBezTo>
                  <a:cubicBezTo>
                    <a:pt x="11506774" y="1118568"/>
                    <a:pt x="11834345" y="1030153"/>
                    <a:pt x="12123127" y="918618"/>
                  </a:cubicBezTo>
                  <a:lnTo>
                    <a:pt x="12192000" y="889405"/>
                  </a:lnTo>
                  <a:close/>
                </a:path>
              </a:pathLst>
            </a:cu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4" name="任意多边形: 形状 423">
              <a:extLst>
                <a:ext uri="{FF2B5EF4-FFF2-40B4-BE49-F238E27FC236}">
                  <a16:creationId xmlns:a16="http://schemas.microsoft.com/office/drawing/2014/main" id="{004E0138-D8EB-4935-94F7-FCC336EBA532}"/>
                </a:ext>
              </a:extLst>
            </p:cNvPr>
            <p:cNvSpPr/>
            <p:nvPr/>
          </p:nvSpPr>
          <p:spPr>
            <a:xfrm>
              <a:off x="0" y="2279442"/>
              <a:ext cx="12192000" cy="1776884"/>
            </a:xfrm>
            <a:custGeom>
              <a:avLst/>
              <a:gdLst>
                <a:gd name="connsiteX0" fmla="*/ 0 w 12192000"/>
                <a:gd name="connsiteY0" fmla="*/ 0 h 1776884"/>
                <a:gd name="connsiteX1" fmla="*/ 104401 w 12192000"/>
                <a:gd name="connsiteY1" fmla="*/ 32684 h 1776884"/>
                <a:gd name="connsiteX2" fmla="*/ 3028950 w 12192000"/>
                <a:gd name="connsiteY2" fmla="*/ 1015232 h 1776884"/>
                <a:gd name="connsiteX3" fmla="*/ 7296150 w 12192000"/>
                <a:gd name="connsiteY3" fmla="*/ 353611 h 1776884"/>
                <a:gd name="connsiteX4" fmla="*/ 10934700 w 12192000"/>
                <a:gd name="connsiteY4" fmla="*/ 914986 h 1776884"/>
                <a:gd name="connsiteX5" fmla="*/ 12181284 w 12192000"/>
                <a:gd name="connsiteY5" fmla="*/ 640564 h 1776884"/>
                <a:gd name="connsiteX6" fmla="*/ 12192000 w 12192000"/>
                <a:gd name="connsiteY6" fmla="*/ 636140 h 1776884"/>
                <a:gd name="connsiteX7" fmla="*/ 12192000 w 12192000"/>
                <a:gd name="connsiteY7" fmla="*/ 1776884 h 1776884"/>
                <a:gd name="connsiteX8" fmla="*/ 12043851 w 12192000"/>
                <a:gd name="connsiteY8" fmla="*/ 1753483 h 1776884"/>
                <a:gd name="connsiteX9" fmla="*/ 8648700 w 12192000"/>
                <a:gd name="connsiteY9" fmla="*/ 1095428 h 1776884"/>
                <a:gd name="connsiteX10" fmla="*/ 3067050 w 12192000"/>
                <a:gd name="connsiteY10" fmla="*/ 1536509 h 1776884"/>
                <a:gd name="connsiteX11" fmla="*/ 162390 w 12192000"/>
                <a:gd name="connsiteY11" fmla="*/ 1219717 h 1776884"/>
                <a:gd name="connsiteX12" fmla="*/ 0 w 12192000"/>
                <a:gd name="connsiteY12" fmla="*/ 1185605 h 177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776884">
                  <a:moveTo>
                    <a:pt x="0" y="0"/>
                  </a:moveTo>
                  <a:lnTo>
                    <a:pt x="104401" y="32684"/>
                  </a:lnTo>
                  <a:cubicBezTo>
                    <a:pt x="851049" y="290162"/>
                    <a:pt x="1994496" y="958217"/>
                    <a:pt x="3028950" y="1015232"/>
                  </a:cubicBezTo>
                  <a:cubicBezTo>
                    <a:pt x="4302125" y="1085404"/>
                    <a:pt x="5978526" y="370319"/>
                    <a:pt x="7296150" y="353611"/>
                  </a:cubicBezTo>
                  <a:cubicBezTo>
                    <a:pt x="8613775" y="336904"/>
                    <a:pt x="9988550" y="914986"/>
                    <a:pt x="10934700" y="914986"/>
                  </a:cubicBezTo>
                  <a:cubicBezTo>
                    <a:pt x="11407775" y="914986"/>
                    <a:pt x="11832431" y="778820"/>
                    <a:pt x="12181284" y="640564"/>
                  </a:cubicBezTo>
                  <a:lnTo>
                    <a:pt x="12192000" y="636140"/>
                  </a:lnTo>
                  <a:lnTo>
                    <a:pt x="12192000" y="1776884"/>
                  </a:lnTo>
                  <a:lnTo>
                    <a:pt x="12043851" y="1753483"/>
                  </a:lnTo>
                  <a:cubicBezTo>
                    <a:pt x="11219197" y="1602791"/>
                    <a:pt x="9930805" y="1130723"/>
                    <a:pt x="8648700" y="1095428"/>
                  </a:cubicBezTo>
                  <a:cubicBezTo>
                    <a:pt x="7070725" y="1051989"/>
                    <a:pt x="4664076" y="1566582"/>
                    <a:pt x="3067050" y="1536509"/>
                  </a:cubicBezTo>
                  <a:cubicBezTo>
                    <a:pt x="2068910" y="1517713"/>
                    <a:pt x="978992" y="1382747"/>
                    <a:pt x="162390" y="1219717"/>
                  </a:cubicBezTo>
                  <a:lnTo>
                    <a:pt x="0" y="1185605"/>
                  </a:lnTo>
                  <a:close/>
                </a:path>
              </a:pathLst>
            </a:cu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4" name="Freeform 3">
            <a:extLst>
              <a:ext uri="{FF2B5EF4-FFF2-40B4-BE49-F238E27FC236}">
                <a16:creationId xmlns:a16="http://schemas.microsoft.com/office/drawing/2014/main" id="{8DDB1C9F-8A14-4AD5-BDBE-704DC50F3B87}"/>
              </a:ext>
            </a:extLst>
          </p:cNvPr>
          <p:cNvSpPr/>
          <p:nvPr/>
        </p:nvSpPr>
        <p:spPr>
          <a:xfrm>
            <a:off x="987895" y="2169325"/>
            <a:ext cx="1695451" cy="2033490"/>
          </a:xfrm>
          <a:custGeom>
            <a:avLst/>
            <a:gdLst/>
            <a:ahLst/>
            <a:cxnLst/>
            <a:rect l="0" t="0" r="0" b="0"/>
            <a:pathLst>
              <a:path w="1695451" h="2171393">
                <a:moveTo>
                  <a:pt x="39354" y="1977"/>
                </a:moveTo>
                <a:lnTo>
                  <a:pt x="1662804" y="153876"/>
                </a:lnTo>
                <a:cubicBezTo>
                  <a:pt x="1681314" y="155607"/>
                  <a:pt x="1695450" y="171128"/>
                  <a:pt x="1695450" y="189719"/>
                </a:cubicBezTo>
                <a:lnTo>
                  <a:pt x="1695450" y="2135392"/>
                </a:lnTo>
                <a:cubicBezTo>
                  <a:pt x="1695450" y="2155264"/>
                  <a:pt x="1679322" y="2171392"/>
                  <a:pt x="1659450" y="2171392"/>
                </a:cubicBezTo>
                <a:lnTo>
                  <a:pt x="36000" y="2171392"/>
                </a:lnTo>
                <a:cubicBezTo>
                  <a:pt x="16128" y="2171392"/>
                  <a:pt x="0" y="2155264"/>
                  <a:pt x="0" y="2135392"/>
                </a:cubicBezTo>
                <a:lnTo>
                  <a:pt x="0" y="37820"/>
                </a:lnTo>
                <a:cubicBezTo>
                  <a:pt x="0" y="16595"/>
                  <a:pt x="18221" y="0"/>
                  <a:pt x="39354" y="1977"/>
                </a:cubicBezTo>
                <a:close/>
              </a:path>
            </a:pathLst>
          </a:cu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a:latin typeface="字魂105号-简雅黑" panose="00000500000000000000" pitchFamily="2" charset="-122"/>
              <a:ea typeface="字魂105号-简雅黑" panose="00000500000000000000" pitchFamily="2" charset="-122"/>
            </a:endParaRPr>
          </a:p>
        </p:txBody>
      </p:sp>
      <p:sp>
        <p:nvSpPr>
          <p:cNvPr id="16" name="文本框 15">
            <a:extLst>
              <a:ext uri="{FF2B5EF4-FFF2-40B4-BE49-F238E27FC236}">
                <a16:creationId xmlns:a16="http://schemas.microsoft.com/office/drawing/2014/main" id="{A390EED1-A2E1-4EA0-B393-425861EC2429}"/>
              </a:ext>
            </a:extLst>
          </p:cNvPr>
          <p:cNvSpPr txBox="1"/>
          <p:nvPr/>
        </p:nvSpPr>
        <p:spPr>
          <a:xfrm>
            <a:off x="572651" y="4646040"/>
            <a:ext cx="2323486" cy="124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algn="just">
              <a:lnSpc>
                <a:spcPct val="130000"/>
              </a:lnSpc>
              <a:spcBef>
                <a:spcPct val="20000"/>
              </a:spcBef>
              <a:buFont typeface="Arial" panose="020B0604020202020204" pitchFamily="34" charset="0"/>
              <a:buNone/>
              <a:defRPr>
                <a:solidFill>
                  <a:schemeClr val="tx1">
                    <a:lumMod val="75000"/>
                    <a:lumOff val="25000"/>
                  </a:schemeClr>
                </a:solidFill>
                <a:latin typeface="微软雅黑" panose="020B0503020204020204" pitchFamily="34" charset="-122"/>
                <a:ea typeface="微软雅黑" panose="020B0503020204020204" pitchFamily="34" charset="-122"/>
              </a:defRPr>
            </a:lvl1pPr>
            <a:lvl2pPr marL="400050" eaLnBrk="0" hangingPunct="0">
              <a:defRPr>
                <a:latin typeface="Calibri" panose="020F0502020204030204" pitchFamily="34" charset="0"/>
                <a:ea typeface="宋体" panose="02010600030101010101" pitchFamily="2" charset="-122"/>
              </a:defRPr>
            </a:lvl2pPr>
            <a:lvl3pPr marL="1143000" indent="-228600" eaLnBrk="0" hangingPunct="0">
              <a:defRPr>
                <a:latin typeface="Calibri" panose="020F0502020204030204" pitchFamily="34" charset="0"/>
                <a:ea typeface="宋体" panose="02010600030101010101" pitchFamily="2" charset="-122"/>
              </a:defRPr>
            </a:lvl3pPr>
            <a:lvl4pPr marL="1600200" indent="-228600" eaLnBrk="0" hangingPunct="0">
              <a:defRPr>
                <a:latin typeface="Calibri" panose="020F0502020204030204" pitchFamily="34" charset="0"/>
                <a:ea typeface="宋体" panose="02010600030101010101" pitchFamily="2" charset="-122"/>
              </a:defRPr>
            </a:lvl4pPr>
            <a:lvl5pPr marL="2057400" indent="-228600" eaLnBrk="0" hangingPunct="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ctr"/>
            <a:r>
              <a:rPr lang="zh-CN" altLang="en-US" sz="1600" dirty="0">
                <a:latin typeface="字魂105号-简雅黑" panose="00000500000000000000" pitchFamily="2" charset="-122"/>
                <a:ea typeface="字魂105号-简雅黑" panose="00000500000000000000" pitchFamily="2" charset="-122"/>
              </a:rPr>
              <a:t>我们会安排一个技术人员协助小区物业人员更好的利用我们提供的平台提升工作效率和业主满意度</a:t>
            </a:r>
          </a:p>
        </p:txBody>
      </p:sp>
      <p:sp>
        <p:nvSpPr>
          <p:cNvPr id="22" name="文本框 21">
            <a:extLst>
              <a:ext uri="{FF2B5EF4-FFF2-40B4-BE49-F238E27FC236}">
                <a16:creationId xmlns:a16="http://schemas.microsoft.com/office/drawing/2014/main" id="{77C78FBA-ACA0-4F2F-AED7-FC28585DEE81}"/>
              </a:ext>
            </a:extLst>
          </p:cNvPr>
          <p:cNvSpPr txBox="1"/>
          <p:nvPr/>
        </p:nvSpPr>
        <p:spPr>
          <a:xfrm>
            <a:off x="6598276" y="4644782"/>
            <a:ext cx="1966517" cy="124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algn="just">
              <a:lnSpc>
                <a:spcPct val="130000"/>
              </a:lnSpc>
              <a:spcBef>
                <a:spcPct val="20000"/>
              </a:spcBef>
              <a:buFont typeface="Arial" panose="020B0604020202020204" pitchFamily="34" charset="0"/>
              <a:buNone/>
              <a:defRPr>
                <a:solidFill>
                  <a:schemeClr val="tx1">
                    <a:lumMod val="75000"/>
                    <a:lumOff val="25000"/>
                  </a:schemeClr>
                </a:solidFill>
                <a:latin typeface="微软雅黑" panose="020B0503020204020204" pitchFamily="34" charset="-122"/>
                <a:ea typeface="微软雅黑" panose="020B0503020204020204" pitchFamily="34" charset="-122"/>
              </a:defRPr>
            </a:lvl1pPr>
            <a:lvl2pPr marL="400050" eaLnBrk="0" hangingPunct="0">
              <a:defRPr>
                <a:latin typeface="Calibri" panose="020F0502020204030204" pitchFamily="34" charset="0"/>
                <a:ea typeface="宋体" panose="02010600030101010101" pitchFamily="2" charset="-122"/>
              </a:defRPr>
            </a:lvl2pPr>
            <a:lvl3pPr marL="1143000" indent="-228600" eaLnBrk="0" hangingPunct="0">
              <a:defRPr>
                <a:latin typeface="Calibri" panose="020F0502020204030204" pitchFamily="34" charset="0"/>
                <a:ea typeface="宋体" panose="02010600030101010101" pitchFamily="2" charset="-122"/>
              </a:defRPr>
            </a:lvl3pPr>
            <a:lvl4pPr marL="1600200" indent="-228600" eaLnBrk="0" hangingPunct="0">
              <a:defRPr>
                <a:latin typeface="Calibri" panose="020F0502020204030204" pitchFamily="34" charset="0"/>
                <a:ea typeface="宋体" panose="02010600030101010101" pitchFamily="2" charset="-122"/>
              </a:defRPr>
            </a:lvl4pPr>
            <a:lvl5pPr marL="2057400" indent="-228600" eaLnBrk="0" hangingPunct="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ctr"/>
            <a:r>
              <a:rPr lang="zh-CN" altLang="en-US" sz="1600" dirty="0">
                <a:latin typeface="字魂105号-简雅黑" panose="00000500000000000000" pitchFamily="2" charset="-122"/>
                <a:ea typeface="字魂105号-简雅黑" panose="00000500000000000000" pitchFamily="2" charset="-122"/>
              </a:rPr>
              <a:t>终身免费进行功能升级，不会出现需要交费才能解锁新功能的情况</a:t>
            </a:r>
          </a:p>
        </p:txBody>
      </p:sp>
      <p:sp>
        <p:nvSpPr>
          <p:cNvPr id="25" name="文本框 24">
            <a:extLst>
              <a:ext uri="{FF2B5EF4-FFF2-40B4-BE49-F238E27FC236}">
                <a16:creationId xmlns:a16="http://schemas.microsoft.com/office/drawing/2014/main" id="{5E9BA3BA-2EE2-4D3B-82C2-2EF43BFF7419}"/>
              </a:ext>
            </a:extLst>
          </p:cNvPr>
          <p:cNvSpPr txBox="1"/>
          <p:nvPr/>
        </p:nvSpPr>
        <p:spPr>
          <a:xfrm>
            <a:off x="9399456" y="4683130"/>
            <a:ext cx="1966517" cy="9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algn="just">
              <a:lnSpc>
                <a:spcPct val="130000"/>
              </a:lnSpc>
              <a:spcBef>
                <a:spcPct val="20000"/>
              </a:spcBef>
              <a:buFont typeface="Arial" panose="020B0604020202020204" pitchFamily="34" charset="0"/>
              <a:buNone/>
              <a:defRPr>
                <a:solidFill>
                  <a:schemeClr val="tx1">
                    <a:lumMod val="75000"/>
                    <a:lumOff val="25000"/>
                  </a:schemeClr>
                </a:solidFill>
                <a:latin typeface="微软雅黑" panose="020B0503020204020204" pitchFamily="34" charset="-122"/>
                <a:ea typeface="微软雅黑" panose="020B0503020204020204" pitchFamily="34" charset="-122"/>
              </a:defRPr>
            </a:lvl1pPr>
            <a:lvl2pPr marL="400050" eaLnBrk="0" hangingPunct="0">
              <a:defRPr>
                <a:latin typeface="Calibri" panose="020F0502020204030204" pitchFamily="34" charset="0"/>
                <a:ea typeface="宋体" panose="02010600030101010101" pitchFamily="2" charset="-122"/>
              </a:defRPr>
            </a:lvl2pPr>
            <a:lvl3pPr marL="1143000" indent="-228600" eaLnBrk="0" hangingPunct="0">
              <a:defRPr>
                <a:latin typeface="Calibri" panose="020F0502020204030204" pitchFamily="34" charset="0"/>
                <a:ea typeface="宋体" panose="02010600030101010101" pitchFamily="2" charset="-122"/>
              </a:defRPr>
            </a:lvl3pPr>
            <a:lvl4pPr marL="1600200" indent="-228600" eaLnBrk="0" hangingPunct="0">
              <a:defRPr>
                <a:latin typeface="Calibri" panose="020F0502020204030204" pitchFamily="34" charset="0"/>
                <a:ea typeface="宋体" panose="02010600030101010101" pitchFamily="2" charset="-122"/>
              </a:defRPr>
            </a:lvl4pPr>
            <a:lvl5pPr marL="2057400" indent="-228600" eaLnBrk="0" hangingPunct="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ctr"/>
            <a:r>
              <a:rPr lang="zh-CN" altLang="en-US" sz="1600" dirty="0">
                <a:latin typeface="字魂105号-简雅黑" panose="00000500000000000000" pitchFamily="2" charset="-122"/>
                <a:ea typeface="字魂105号-简雅黑" panose="00000500000000000000" pitchFamily="2" charset="-122"/>
              </a:rPr>
              <a:t>平台、小程序、</a:t>
            </a:r>
            <a:r>
              <a:rPr lang="en-US" altLang="zh-CN" sz="1600" dirty="0">
                <a:latin typeface="字魂105号-简雅黑" panose="00000500000000000000" pitchFamily="2" charset="-122"/>
                <a:ea typeface="字魂105号-简雅黑" panose="00000500000000000000" pitchFamily="2" charset="-122"/>
              </a:rPr>
              <a:t>APP</a:t>
            </a:r>
            <a:r>
              <a:rPr lang="zh-CN" altLang="en-US" sz="1600" dirty="0">
                <a:latin typeface="字魂105号-简雅黑" panose="00000500000000000000" pitchFamily="2" charset="-122"/>
                <a:ea typeface="字魂105号-简雅黑" panose="00000500000000000000" pitchFamily="2" charset="-122"/>
              </a:rPr>
              <a:t>的维护工作都由我们免费提供</a:t>
            </a:r>
          </a:p>
        </p:txBody>
      </p:sp>
      <p:grpSp>
        <p:nvGrpSpPr>
          <p:cNvPr id="56" name="组合 55">
            <a:extLst>
              <a:ext uri="{FF2B5EF4-FFF2-40B4-BE49-F238E27FC236}">
                <a16:creationId xmlns:a16="http://schemas.microsoft.com/office/drawing/2014/main" id="{820FB77C-E38E-454C-9A92-4820C366B0E8}"/>
              </a:ext>
            </a:extLst>
          </p:cNvPr>
          <p:cNvGrpSpPr/>
          <p:nvPr/>
        </p:nvGrpSpPr>
        <p:grpSpPr>
          <a:xfrm>
            <a:off x="4119918" y="1216253"/>
            <a:ext cx="3826237" cy="475833"/>
            <a:chOff x="10383138" y="448126"/>
            <a:chExt cx="947862" cy="333369"/>
          </a:xfrm>
        </p:grpSpPr>
        <p:sp>
          <p:nvSpPr>
            <p:cNvPr id="57" name="矩形: 圆角 56">
              <a:extLst>
                <a:ext uri="{FF2B5EF4-FFF2-40B4-BE49-F238E27FC236}">
                  <a16:creationId xmlns:a16="http://schemas.microsoft.com/office/drawing/2014/main" id="{70BF12C4-C0D8-4118-8561-4E91583AEA31}"/>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58" name="Rounded Rectangle 5_1">
              <a:extLst>
                <a:ext uri="{FF2B5EF4-FFF2-40B4-BE49-F238E27FC236}">
                  <a16:creationId xmlns:a16="http://schemas.microsoft.com/office/drawing/2014/main" id="{703A04F7-C7D9-45F8-8384-C928E784A825}"/>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59" name="文本框 58">
            <a:extLst>
              <a:ext uri="{FF2B5EF4-FFF2-40B4-BE49-F238E27FC236}">
                <a16:creationId xmlns:a16="http://schemas.microsoft.com/office/drawing/2014/main" id="{170BBCEF-134B-43C5-A247-3730EC47A4C1}"/>
              </a:ext>
            </a:extLst>
          </p:cNvPr>
          <p:cNvSpPr txBox="1"/>
          <p:nvPr/>
        </p:nvSpPr>
        <p:spPr>
          <a:xfrm>
            <a:off x="4192453" y="1226524"/>
            <a:ext cx="3618996" cy="430374"/>
          </a:xfrm>
          <a:prstGeom prst="rect">
            <a:avLst/>
          </a:prstGeom>
          <a:noFill/>
        </p:spPr>
        <p:txBody>
          <a:bodyPr wrap="square" rtlCol="0">
            <a:spAutoFit/>
          </a:bodyPr>
          <a:lstStyle/>
          <a:p>
            <a:pPr algn="ctr">
              <a:lnSpc>
                <a:spcPct val="120000"/>
              </a:lnSpc>
            </a:pPr>
            <a:r>
              <a:rPr lang="zh-CN" altLang="en-US" sz="2000" b="1" dirty="0">
                <a:solidFill>
                  <a:schemeClr val="bg1"/>
                </a:solidFill>
                <a:latin typeface="字魂105号-简雅黑" panose="00000500000000000000" pitchFamily="2" charset="-122"/>
                <a:ea typeface="字魂105号-简雅黑" panose="00000500000000000000" pitchFamily="2" charset="-122"/>
              </a:rPr>
              <a:t>完善的服务，无任何后顾之忧</a:t>
            </a:r>
          </a:p>
        </p:txBody>
      </p:sp>
      <p:pic>
        <p:nvPicPr>
          <p:cNvPr id="416" name="图片 415">
            <a:extLst>
              <a:ext uri="{FF2B5EF4-FFF2-40B4-BE49-F238E27FC236}">
                <a16:creationId xmlns:a16="http://schemas.microsoft.com/office/drawing/2014/main" id="{1E30D76D-51A9-4C4C-8205-27B2AF5A99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622" y="2819513"/>
            <a:ext cx="1107998" cy="738600"/>
          </a:xfrm>
          <a:prstGeom prst="rect">
            <a:avLst/>
          </a:prstGeom>
        </p:spPr>
      </p:pic>
      <p:sp>
        <p:nvSpPr>
          <p:cNvPr id="420" name="标题 1">
            <a:extLst>
              <a:ext uri="{FF2B5EF4-FFF2-40B4-BE49-F238E27FC236}">
                <a16:creationId xmlns:a16="http://schemas.microsoft.com/office/drawing/2014/main" id="{AEAD2568-42C3-4716-A239-1F741A0EEF12}"/>
              </a:ext>
            </a:extLst>
          </p:cNvPr>
          <p:cNvSpPr txBox="1">
            <a:spLocks/>
          </p:cNvSpPr>
          <p:nvPr/>
        </p:nvSpPr>
        <p:spPr>
          <a:xfrm>
            <a:off x="2074835" y="633199"/>
            <a:ext cx="4021165" cy="498598"/>
          </a:xfrm>
          <a:prstGeom prst="rect">
            <a:avLst/>
          </a:prstGeom>
          <a:noFill/>
        </p:spPr>
        <p:txBody>
          <a:bodyPr wrap="square" lIns="0" tIns="0" rIns="0" bIns="0" rtlCol="0">
            <a:spAutoFit/>
          </a:bodyPr>
          <a:lstStyle>
            <a:lvl1pPr algn="l" defTabSz="914400" rtl="0" eaLnBrk="1" latinLnBrk="0" hangingPunct="1">
              <a:lnSpc>
                <a:spcPct val="90000"/>
              </a:lnSpc>
              <a:spcBef>
                <a:spcPct val="0"/>
              </a:spcBef>
              <a:buNone/>
              <a:defRPr lang="zh-CN" altLang="en-US" sz="3600" kern="1200" dirty="0">
                <a:solidFill>
                  <a:schemeClr val="tx1">
                    <a:lumMod val="75000"/>
                    <a:lumOff val="25000"/>
                  </a:schemeClr>
                </a:solidFill>
                <a:latin typeface="+mj-ea"/>
                <a:ea typeface="+mj-ea"/>
                <a:cs typeface="+mn-cs"/>
              </a:defRPr>
            </a:lvl1pPr>
          </a:lstStyle>
          <a:p>
            <a:r>
              <a:rPr lang="zh-CN" altLang="en-US" dirty="0">
                <a:latin typeface="字魂105号-简雅黑" panose="00000500000000000000" pitchFamily="2" charset="-122"/>
                <a:ea typeface="字魂105号-简雅黑" panose="00000500000000000000" pitchFamily="2" charset="-122"/>
              </a:rPr>
              <a:t>我们提供的服务</a:t>
            </a:r>
          </a:p>
        </p:txBody>
      </p:sp>
      <p:grpSp>
        <p:nvGrpSpPr>
          <p:cNvPr id="27" name="组合 26">
            <a:extLst>
              <a:ext uri="{FF2B5EF4-FFF2-40B4-BE49-F238E27FC236}">
                <a16:creationId xmlns:a16="http://schemas.microsoft.com/office/drawing/2014/main" id="{8959A3D0-2BA1-4798-A6A7-2D1EF497FA70}"/>
              </a:ext>
            </a:extLst>
          </p:cNvPr>
          <p:cNvGrpSpPr/>
          <p:nvPr/>
        </p:nvGrpSpPr>
        <p:grpSpPr>
          <a:xfrm>
            <a:off x="572651" y="566644"/>
            <a:ext cx="1243450" cy="475833"/>
            <a:chOff x="10383138" y="448126"/>
            <a:chExt cx="947862" cy="333369"/>
          </a:xfrm>
        </p:grpSpPr>
        <p:sp>
          <p:nvSpPr>
            <p:cNvPr id="28" name="矩形: 圆角 27">
              <a:extLst>
                <a:ext uri="{FF2B5EF4-FFF2-40B4-BE49-F238E27FC236}">
                  <a16:creationId xmlns:a16="http://schemas.microsoft.com/office/drawing/2014/main" id="{224EB0E6-FB47-4A4C-88A6-BA563ECB7D23}"/>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29" name="Rounded Rectangle 5_1">
              <a:extLst>
                <a:ext uri="{FF2B5EF4-FFF2-40B4-BE49-F238E27FC236}">
                  <a16:creationId xmlns:a16="http://schemas.microsoft.com/office/drawing/2014/main" id="{4B816A44-59BE-4465-B77E-3E026B483828}"/>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30" name="文本框 29">
            <a:extLst>
              <a:ext uri="{FF2B5EF4-FFF2-40B4-BE49-F238E27FC236}">
                <a16:creationId xmlns:a16="http://schemas.microsoft.com/office/drawing/2014/main" id="{1C3D28E3-B6AD-48B2-8395-4EDDF5BC5BC9}"/>
              </a:ext>
            </a:extLst>
          </p:cNvPr>
          <p:cNvSpPr txBox="1"/>
          <p:nvPr/>
        </p:nvSpPr>
        <p:spPr>
          <a:xfrm>
            <a:off x="734750" y="633199"/>
            <a:ext cx="878150"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03</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pic>
        <p:nvPicPr>
          <p:cNvPr id="3" name="图片 2">
            <a:extLst>
              <a:ext uri="{FF2B5EF4-FFF2-40B4-BE49-F238E27FC236}">
                <a16:creationId xmlns:a16="http://schemas.microsoft.com/office/drawing/2014/main" id="{6EB79482-C04F-4979-89CE-AEB2F3B24B1A}"/>
              </a:ext>
            </a:extLst>
          </p:cNvPr>
          <p:cNvPicPr>
            <a:picLocks noChangeAspect="1"/>
          </p:cNvPicPr>
          <p:nvPr/>
        </p:nvPicPr>
        <p:blipFill>
          <a:blip r:embed="rId5"/>
          <a:stretch>
            <a:fillRect/>
          </a:stretch>
        </p:blipFill>
        <p:spPr>
          <a:xfrm>
            <a:off x="486296" y="1833486"/>
            <a:ext cx="2659610" cy="2583404"/>
          </a:xfrm>
          <a:prstGeom prst="rect">
            <a:avLst/>
          </a:prstGeom>
        </p:spPr>
      </p:pic>
      <p:pic>
        <p:nvPicPr>
          <p:cNvPr id="5" name="图片 4">
            <a:extLst>
              <a:ext uri="{FF2B5EF4-FFF2-40B4-BE49-F238E27FC236}">
                <a16:creationId xmlns:a16="http://schemas.microsoft.com/office/drawing/2014/main" id="{4A2EC1C2-BC0E-4674-91E8-4BE9BFDCDD37}"/>
              </a:ext>
            </a:extLst>
          </p:cNvPr>
          <p:cNvPicPr>
            <a:picLocks noChangeAspect="1"/>
          </p:cNvPicPr>
          <p:nvPr/>
        </p:nvPicPr>
        <p:blipFill>
          <a:blip r:embed="rId6"/>
          <a:stretch>
            <a:fillRect/>
          </a:stretch>
        </p:blipFill>
        <p:spPr>
          <a:xfrm>
            <a:off x="3426168" y="1833486"/>
            <a:ext cx="2575783" cy="2583404"/>
          </a:xfrm>
          <a:prstGeom prst="rect">
            <a:avLst/>
          </a:prstGeom>
        </p:spPr>
      </p:pic>
      <p:pic>
        <p:nvPicPr>
          <p:cNvPr id="7" name="图片 6">
            <a:extLst>
              <a:ext uri="{FF2B5EF4-FFF2-40B4-BE49-F238E27FC236}">
                <a16:creationId xmlns:a16="http://schemas.microsoft.com/office/drawing/2014/main" id="{AB4024DA-FCC6-4AFA-A69D-52FBC66FC9E1}"/>
              </a:ext>
            </a:extLst>
          </p:cNvPr>
          <p:cNvPicPr>
            <a:picLocks noChangeAspect="1"/>
          </p:cNvPicPr>
          <p:nvPr/>
        </p:nvPicPr>
        <p:blipFill>
          <a:blip r:embed="rId7"/>
          <a:stretch>
            <a:fillRect/>
          </a:stretch>
        </p:blipFill>
        <p:spPr>
          <a:xfrm>
            <a:off x="6282213" y="1833486"/>
            <a:ext cx="2598645" cy="2629128"/>
          </a:xfrm>
          <a:prstGeom prst="rect">
            <a:avLst/>
          </a:prstGeom>
        </p:spPr>
      </p:pic>
      <p:pic>
        <p:nvPicPr>
          <p:cNvPr id="9" name="图片 8">
            <a:extLst>
              <a:ext uri="{FF2B5EF4-FFF2-40B4-BE49-F238E27FC236}">
                <a16:creationId xmlns:a16="http://schemas.microsoft.com/office/drawing/2014/main" id="{2B691B89-789D-4B3B-B913-A176F249BA59}"/>
              </a:ext>
            </a:extLst>
          </p:cNvPr>
          <p:cNvPicPr>
            <a:picLocks noChangeAspect="1"/>
          </p:cNvPicPr>
          <p:nvPr/>
        </p:nvPicPr>
        <p:blipFill>
          <a:blip r:embed="rId8"/>
          <a:stretch>
            <a:fillRect/>
          </a:stretch>
        </p:blipFill>
        <p:spPr>
          <a:xfrm>
            <a:off x="9091817" y="1890557"/>
            <a:ext cx="2613887" cy="2591025"/>
          </a:xfrm>
          <a:prstGeom prst="rect">
            <a:avLst/>
          </a:prstGeom>
        </p:spPr>
      </p:pic>
      <p:sp>
        <p:nvSpPr>
          <p:cNvPr id="39" name="文本框 38">
            <a:extLst>
              <a:ext uri="{FF2B5EF4-FFF2-40B4-BE49-F238E27FC236}">
                <a16:creationId xmlns:a16="http://schemas.microsoft.com/office/drawing/2014/main" id="{8BE4D074-1676-4AD2-ADF2-12198BA3C941}"/>
              </a:ext>
            </a:extLst>
          </p:cNvPr>
          <p:cNvSpPr txBox="1"/>
          <p:nvPr/>
        </p:nvSpPr>
        <p:spPr>
          <a:xfrm>
            <a:off x="3730800" y="4644782"/>
            <a:ext cx="1966517" cy="9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algn="just">
              <a:lnSpc>
                <a:spcPct val="130000"/>
              </a:lnSpc>
              <a:spcBef>
                <a:spcPct val="20000"/>
              </a:spcBef>
              <a:buFont typeface="Arial" panose="020B0604020202020204" pitchFamily="34" charset="0"/>
              <a:buNone/>
              <a:defRPr>
                <a:solidFill>
                  <a:schemeClr val="tx1">
                    <a:lumMod val="75000"/>
                    <a:lumOff val="25000"/>
                  </a:schemeClr>
                </a:solidFill>
                <a:latin typeface="微软雅黑" panose="020B0503020204020204" pitchFamily="34" charset="-122"/>
                <a:ea typeface="微软雅黑" panose="020B0503020204020204" pitchFamily="34" charset="-122"/>
              </a:defRPr>
            </a:lvl1pPr>
            <a:lvl2pPr marL="400050" eaLnBrk="0" hangingPunct="0">
              <a:defRPr>
                <a:latin typeface="Calibri" panose="020F0502020204030204" pitchFamily="34" charset="0"/>
                <a:ea typeface="宋体" panose="02010600030101010101" pitchFamily="2" charset="-122"/>
              </a:defRPr>
            </a:lvl2pPr>
            <a:lvl3pPr marL="1143000" indent="-228600" eaLnBrk="0" hangingPunct="0">
              <a:defRPr>
                <a:latin typeface="Calibri" panose="020F0502020204030204" pitchFamily="34" charset="0"/>
                <a:ea typeface="宋体" panose="02010600030101010101" pitchFamily="2" charset="-122"/>
              </a:defRPr>
            </a:lvl3pPr>
            <a:lvl4pPr marL="1600200" indent="-228600" eaLnBrk="0" hangingPunct="0">
              <a:defRPr>
                <a:latin typeface="Calibri" panose="020F0502020204030204" pitchFamily="34" charset="0"/>
                <a:ea typeface="宋体" panose="02010600030101010101" pitchFamily="2" charset="-122"/>
              </a:defRPr>
            </a:lvl4pPr>
            <a:lvl5pPr marL="2057400" indent="-228600" eaLnBrk="0" hangingPunct="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ctr"/>
            <a:r>
              <a:rPr lang="zh-CN" altLang="en-US" sz="1600" dirty="0">
                <a:latin typeface="字魂105号-简雅黑" panose="00000500000000000000" pitchFamily="2" charset="-122"/>
                <a:ea typeface="字魂105号-简雅黑" panose="00000500000000000000" pitchFamily="2" charset="-122"/>
              </a:rPr>
              <a:t>我们会进行平台运行监控，主动发现问题并及时处理</a:t>
            </a:r>
          </a:p>
        </p:txBody>
      </p:sp>
    </p:spTree>
    <p:extLst>
      <p:ext uri="{BB962C8B-B14F-4D97-AF65-F5344CB8AC3E}">
        <p14:creationId xmlns:p14="http://schemas.microsoft.com/office/powerpoint/2010/main" val="2269985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文本框 89">
            <a:extLst>
              <a:ext uri="{FF2B5EF4-FFF2-40B4-BE49-F238E27FC236}">
                <a16:creationId xmlns:a16="http://schemas.microsoft.com/office/drawing/2014/main" id="{B5F5254E-B521-4417-8EC0-BB165636AC96}"/>
              </a:ext>
            </a:extLst>
          </p:cNvPr>
          <p:cNvSpPr txBox="1"/>
          <p:nvPr/>
        </p:nvSpPr>
        <p:spPr>
          <a:xfrm>
            <a:off x="984986" y="730186"/>
            <a:ext cx="5058748" cy="677108"/>
          </a:xfrm>
          <a:prstGeom prst="rect">
            <a:avLst/>
          </a:prstGeom>
          <a:noFill/>
        </p:spPr>
        <p:txBody>
          <a:bodyPr wrap="square" lIns="0" tIns="0" rIns="0" bIns="0" rtlCol="0">
            <a:spAutoFit/>
          </a:bodyPr>
          <a:lstStyle/>
          <a:p>
            <a:r>
              <a:rPr lang="zh-CN" altLang="en-US" sz="4400" dirty="0">
                <a:solidFill>
                  <a:schemeClr val="tx1">
                    <a:lumMod val="75000"/>
                    <a:lumOff val="25000"/>
                  </a:schemeClr>
                </a:solidFill>
                <a:latin typeface="字魂105号-简雅黑" panose="00000500000000000000" pitchFamily="2" charset="-122"/>
                <a:ea typeface="字魂105号-简雅黑" panose="00000500000000000000" pitchFamily="2" charset="-122"/>
              </a:rPr>
              <a:t>社区互通</a:t>
            </a:r>
          </a:p>
        </p:txBody>
      </p:sp>
      <p:sp>
        <p:nvSpPr>
          <p:cNvPr id="93" name="文本框 92">
            <a:extLst>
              <a:ext uri="{FF2B5EF4-FFF2-40B4-BE49-F238E27FC236}">
                <a16:creationId xmlns:a16="http://schemas.microsoft.com/office/drawing/2014/main" id="{88904E1E-0005-4963-8FCC-DEE627400E65}"/>
              </a:ext>
            </a:extLst>
          </p:cNvPr>
          <p:cNvSpPr txBox="1"/>
          <p:nvPr/>
        </p:nvSpPr>
        <p:spPr>
          <a:xfrm>
            <a:off x="3610909" y="987581"/>
            <a:ext cx="3141725" cy="276999"/>
          </a:xfrm>
          <a:prstGeom prst="rect">
            <a:avLst/>
          </a:prstGeom>
          <a:noFill/>
        </p:spPr>
        <p:txBody>
          <a:bodyPr wrap="square" lIns="0" tIns="0" rIns="0" bIns="0" rtlCol="0" anchor="ctr" anchorCtr="0">
            <a:spAutoFit/>
          </a:bodyPr>
          <a:lstStyle>
            <a:defPPr>
              <a:defRPr lang="zh-CN"/>
            </a:defPPr>
            <a:lvl1pPr>
              <a:defRPr sz="2000" b="1">
                <a:solidFill>
                  <a:schemeClr val="tx1">
                    <a:lumMod val="75000"/>
                    <a:lumOff val="25000"/>
                    <a:alpha val="20000"/>
                  </a:schemeClr>
                </a:solidFill>
                <a:latin typeface="+mj-lt"/>
              </a:defRPr>
            </a:lvl1pPr>
          </a:lstStyle>
          <a:p>
            <a:r>
              <a:rPr lang="en-US" altLang="zh-CN" sz="1800" dirty="0">
                <a:latin typeface="字魂105号-简雅黑" panose="00000500000000000000" pitchFamily="2" charset="-122"/>
                <a:ea typeface="字魂105号-简雅黑" panose="00000500000000000000" pitchFamily="2" charset="-122"/>
              </a:rPr>
              <a:t>app</a:t>
            </a:r>
            <a:r>
              <a:rPr lang="zh-CN" altLang="en-US" sz="1800" dirty="0">
                <a:latin typeface="字魂105号-简雅黑" panose="00000500000000000000" pitchFamily="2" charset="-122"/>
                <a:ea typeface="字魂105号-简雅黑" panose="00000500000000000000" pitchFamily="2" charset="-122"/>
              </a:rPr>
              <a:t>及小程序</a:t>
            </a:r>
            <a:endParaRPr lang="en-US" altLang="zh-CN" sz="1800" dirty="0">
              <a:latin typeface="字魂105号-简雅黑" panose="00000500000000000000" pitchFamily="2" charset="-122"/>
              <a:ea typeface="字魂105号-简雅黑" panose="00000500000000000000" pitchFamily="2" charset="-122"/>
            </a:endParaRPr>
          </a:p>
        </p:txBody>
      </p:sp>
      <p:grpSp>
        <p:nvGrpSpPr>
          <p:cNvPr id="96" name="组合 95">
            <a:extLst>
              <a:ext uri="{FF2B5EF4-FFF2-40B4-BE49-F238E27FC236}">
                <a16:creationId xmlns:a16="http://schemas.microsoft.com/office/drawing/2014/main" id="{825F7E2B-72E4-475E-8FE7-A3323460DCD0}"/>
              </a:ext>
            </a:extLst>
          </p:cNvPr>
          <p:cNvGrpSpPr/>
          <p:nvPr/>
        </p:nvGrpSpPr>
        <p:grpSpPr>
          <a:xfrm>
            <a:off x="3316173" y="804022"/>
            <a:ext cx="141677" cy="644119"/>
            <a:chOff x="10383138" y="448126"/>
            <a:chExt cx="947862" cy="333369"/>
          </a:xfrm>
        </p:grpSpPr>
        <p:sp>
          <p:nvSpPr>
            <p:cNvPr id="100" name="矩形: 圆角 99">
              <a:extLst>
                <a:ext uri="{FF2B5EF4-FFF2-40B4-BE49-F238E27FC236}">
                  <a16:creationId xmlns:a16="http://schemas.microsoft.com/office/drawing/2014/main" id="{79EE1998-FDCE-441E-ABE0-B4A93F75C008}"/>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101" name="Rounded Rectangle 5_1">
              <a:extLst>
                <a:ext uri="{FF2B5EF4-FFF2-40B4-BE49-F238E27FC236}">
                  <a16:creationId xmlns:a16="http://schemas.microsoft.com/office/drawing/2014/main" id="{CFE0B125-D239-4336-9839-9571BFFD568A}"/>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grpSp>
      <p:grpSp>
        <p:nvGrpSpPr>
          <p:cNvPr id="27" name="组合 26">
            <a:extLst>
              <a:ext uri="{FF2B5EF4-FFF2-40B4-BE49-F238E27FC236}">
                <a16:creationId xmlns:a16="http://schemas.microsoft.com/office/drawing/2014/main" id="{9BDC8CB1-F20B-4E6D-9838-9ADAF7084143}"/>
              </a:ext>
            </a:extLst>
          </p:cNvPr>
          <p:cNvGrpSpPr/>
          <p:nvPr/>
        </p:nvGrpSpPr>
        <p:grpSpPr>
          <a:xfrm>
            <a:off x="931911" y="1699557"/>
            <a:ext cx="2525939" cy="475833"/>
            <a:chOff x="10383138" y="448126"/>
            <a:chExt cx="947862" cy="333369"/>
          </a:xfrm>
        </p:grpSpPr>
        <p:sp>
          <p:nvSpPr>
            <p:cNvPr id="28" name="矩形: 圆角 27">
              <a:extLst>
                <a:ext uri="{FF2B5EF4-FFF2-40B4-BE49-F238E27FC236}">
                  <a16:creationId xmlns:a16="http://schemas.microsoft.com/office/drawing/2014/main" id="{AA8DBD37-75E3-439A-9949-8683C17870CE}"/>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29" name="Rounded Rectangle 5_1">
              <a:extLst>
                <a:ext uri="{FF2B5EF4-FFF2-40B4-BE49-F238E27FC236}">
                  <a16:creationId xmlns:a16="http://schemas.microsoft.com/office/drawing/2014/main" id="{AE9E4BFC-F94F-4E05-ADC9-D63E90647AE5}"/>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30" name="文本框 29">
            <a:extLst>
              <a:ext uri="{FF2B5EF4-FFF2-40B4-BE49-F238E27FC236}">
                <a16:creationId xmlns:a16="http://schemas.microsoft.com/office/drawing/2014/main" id="{947D466D-3977-4BF2-A172-977DB82C6DA8}"/>
              </a:ext>
            </a:extLst>
          </p:cNvPr>
          <p:cNvSpPr txBox="1"/>
          <p:nvPr/>
        </p:nvSpPr>
        <p:spPr>
          <a:xfrm>
            <a:off x="1094009" y="1752807"/>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01</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31" name="文本框 30">
            <a:extLst>
              <a:ext uri="{FF2B5EF4-FFF2-40B4-BE49-F238E27FC236}">
                <a16:creationId xmlns:a16="http://schemas.microsoft.com/office/drawing/2014/main" id="{1750DAC2-9C0C-4992-A0C8-7A1D3A2A793A}"/>
              </a:ext>
            </a:extLst>
          </p:cNvPr>
          <p:cNvSpPr txBox="1"/>
          <p:nvPr/>
        </p:nvSpPr>
        <p:spPr>
          <a:xfrm>
            <a:off x="4476734" y="1521975"/>
            <a:ext cx="7155942" cy="830997"/>
          </a:xfrm>
          <a:prstGeom prst="rect">
            <a:avLst/>
          </a:prstGeom>
          <a:noFill/>
        </p:spPr>
        <p:txBody>
          <a:bodyPr wrap="square" lIns="0" tIns="0" rIns="0" bIns="0" rtlCol="0">
            <a:spAutoFit/>
          </a:bodyPr>
          <a:lstStyle/>
          <a:p>
            <a:r>
              <a:rPr lang="zh-CN" altLang="en-US" sz="5400" dirty="0">
                <a:solidFill>
                  <a:schemeClr val="tx1">
                    <a:lumMod val="75000"/>
                    <a:lumOff val="25000"/>
                  </a:schemeClr>
                </a:solidFill>
                <a:ea typeface="字魂105号-简雅黑" panose="00000500000000000000" pitchFamily="2" charset="-122"/>
              </a:rPr>
              <a:t>我们可以为您带来什么</a:t>
            </a:r>
          </a:p>
        </p:txBody>
      </p:sp>
      <p:sp>
        <p:nvSpPr>
          <p:cNvPr id="32" name="文本框 31">
            <a:extLst>
              <a:ext uri="{FF2B5EF4-FFF2-40B4-BE49-F238E27FC236}">
                <a16:creationId xmlns:a16="http://schemas.microsoft.com/office/drawing/2014/main" id="{70638B1E-C7AB-4173-B272-47BC711D328E}"/>
              </a:ext>
            </a:extLst>
          </p:cNvPr>
          <p:cNvSpPr txBox="1"/>
          <p:nvPr/>
        </p:nvSpPr>
        <p:spPr>
          <a:xfrm>
            <a:off x="4476734" y="2424430"/>
            <a:ext cx="4414147" cy="198644"/>
          </a:xfrm>
          <a:prstGeom prst="rect">
            <a:avLst/>
          </a:prstGeom>
          <a:noFill/>
        </p:spPr>
        <p:txBody>
          <a:bodyPr wrap="square" lIns="0" tIns="0" rIns="0" bIns="0" rtlCol="0">
            <a:spAutoFit/>
          </a:bodyPr>
          <a:lstStyle/>
          <a:p>
            <a:pPr>
              <a:lnSpc>
                <a:spcPct val="130000"/>
              </a:lnSpc>
            </a:pPr>
            <a:r>
              <a:rPr lang="zh-CN" altLang="en-US" sz="1100" b="0" i="0" dirty="0">
                <a:solidFill>
                  <a:srgbClr val="FF8000"/>
                </a:solidFill>
                <a:effectLst/>
                <a:latin typeface="字魂105号-简雅黑" panose="00000500000000000000" pitchFamily="2" charset="-122"/>
                <a:ea typeface="字魂105号-简雅黑" panose="00000500000000000000" pitchFamily="2" charset="-122"/>
              </a:rPr>
              <a:t>更高的效益、更低的成本、业主认可、额外收益、</a:t>
            </a:r>
            <a:r>
              <a:rPr lang="en-US" altLang="zh-CN" sz="1100" b="0" i="0" dirty="0">
                <a:solidFill>
                  <a:srgbClr val="FF8000"/>
                </a:solidFill>
                <a:effectLst/>
                <a:latin typeface="字魂105号-简雅黑" panose="00000500000000000000" pitchFamily="2" charset="-122"/>
                <a:ea typeface="字魂105号-简雅黑" panose="00000500000000000000" pitchFamily="2" charset="-122"/>
              </a:rPr>
              <a:t>app</a:t>
            </a:r>
            <a:r>
              <a:rPr lang="zh-CN" altLang="en-US" sz="1100" b="0" i="0" dirty="0">
                <a:solidFill>
                  <a:srgbClr val="FF8000"/>
                </a:solidFill>
                <a:effectLst/>
                <a:latin typeface="字魂105号-简雅黑" panose="00000500000000000000" pitchFamily="2" charset="-122"/>
                <a:ea typeface="字魂105号-简雅黑" panose="00000500000000000000" pitchFamily="2" charset="-122"/>
              </a:rPr>
              <a:t>及小程序的运营</a:t>
            </a:r>
            <a:endParaRPr lang="en-US" altLang="zh-CN" sz="1100" dirty="0">
              <a:solidFill>
                <a:srgbClr val="FF8000"/>
              </a:solidFill>
              <a:latin typeface="字魂105号-简雅黑" panose="00000500000000000000" pitchFamily="2" charset="-122"/>
              <a:ea typeface="字魂105号-简雅黑" panose="00000500000000000000" pitchFamily="2" charset="-122"/>
            </a:endParaRPr>
          </a:p>
        </p:txBody>
      </p:sp>
      <p:grpSp>
        <p:nvGrpSpPr>
          <p:cNvPr id="33" name="组合 32">
            <a:extLst>
              <a:ext uri="{FF2B5EF4-FFF2-40B4-BE49-F238E27FC236}">
                <a16:creationId xmlns:a16="http://schemas.microsoft.com/office/drawing/2014/main" id="{03760A89-9A21-491D-9BE0-D0E7AAFB9AAD}"/>
              </a:ext>
            </a:extLst>
          </p:cNvPr>
          <p:cNvGrpSpPr/>
          <p:nvPr/>
        </p:nvGrpSpPr>
        <p:grpSpPr>
          <a:xfrm>
            <a:off x="952334" y="3006418"/>
            <a:ext cx="2525939" cy="475833"/>
            <a:chOff x="10383138" y="448126"/>
            <a:chExt cx="947862" cy="333369"/>
          </a:xfrm>
        </p:grpSpPr>
        <p:sp>
          <p:nvSpPr>
            <p:cNvPr id="34" name="矩形: 圆角 33">
              <a:extLst>
                <a:ext uri="{FF2B5EF4-FFF2-40B4-BE49-F238E27FC236}">
                  <a16:creationId xmlns:a16="http://schemas.microsoft.com/office/drawing/2014/main" id="{5A3AF34A-4AB6-4000-9DFC-E4CF811324E6}"/>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35" name="Rounded Rectangle 5_1">
              <a:extLst>
                <a:ext uri="{FF2B5EF4-FFF2-40B4-BE49-F238E27FC236}">
                  <a16:creationId xmlns:a16="http://schemas.microsoft.com/office/drawing/2014/main" id="{47ED54F8-1ADD-4239-A004-F5B9A1D6604A}"/>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36" name="文本框 35">
            <a:extLst>
              <a:ext uri="{FF2B5EF4-FFF2-40B4-BE49-F238E27FC236}">
                <a16:creationId xmlns:a16="http://schemas.microsoft.com/office/drawing/2014/main" id="{9D289005-BD80-42BF-BB0A-A2F7D023222B}"/>
              </a:ext>
            </a:extLst>
          </p:cNvPr>
          <p:cNvSpPr txBox="1"/>
          <p:nvPr/>
        </p:nvSpPr>
        <p:spPr>
          <a:xfrm>
            <a:off x="1114432" y="3059668"/>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37" name="文本框 36">
            <a:extLst>
              <a:ext uri="{FF2B5EF4-FFF2-40B4-BE49-F238E27FC236}">
                <a16:creationId xmlns:a16="http://schemas.microsoft.com/office/drawing/2014/main" id="{9D7D8C99-1D5B-440F-B9EF-2F575B837415}"/>
              </a:ext>
            </a:extLst>
          </p:cNvPr>
          <p:cNvSpPr txBox="1"/>
          <p:nvPr/>
        </p:nvSpPr>
        <p:spPr>
          <a:xfrm>
            <a:off x="4497157" y="2828836"/>
            <a:ext cx="7155942" cy="830997"/>
          </a:xfrm>
          <a:prstGeom prst="rect">
            <a:avLst/>
          </a:prstGeom>
          <a:noFill/>
        </p:spPr>
        <p:txBody>
          <a:bodyPr wrap="square" lIns="0" tIns="0" rIns="0" bIns="0" rtlCol="0">
            <a:spAutoFit/>
          </a:bodyPr>
          <a:lstStyle/>
          <a:p>
            <a:r>
              <a:rPr lang="zh-CN" altLang="en-US" sz="5400" dirty="0">
                <a:solidFill>
                  <a:schemeClr val="tx1">
                    <a:lumMod val="75000"/>
                    <a:lumOff val="25000"/>
                  </a:schemeClr>
                </a:solidFill>
                <a:ea typeface="字魂105号-简雅黑" panose="00000500000000000000" pitchFamily="2" charset="-122"/>
              </a:rPr>
              <a:t>主要功能及应用场景</a:t>
            </a:r>
          </a:p>
        </p:txBody>
      </p:sp>
      <p:sp>
        <p:nvSpPr>
          <p:cNvPr id="38" name="文本框 37">
            <a:extLst>
              <a:ext uri="{FF2B5EF4-FFF2-40B4-BE49-F238E27FC236}">
                <a16:creationId xmlns:a16="http://schemas.microsoft.com/office/drawing/2014/main" id="{B7C7AFE5-0A96-42AA-8E70-49CF96CD933E}"/>
              </a:ext>
            </a:extLst>
          </p:cNvPr>
          <p:cNvSpPr txBox="1"/>
          <p:nvPr/>
        </p:nvSpPr>
        <p:spPr>
          <a:xfrm>
            <a:off x="4497157" y="3731291"/>
            <a:ext cx="6683033" cy="198644"/>
          </a:xfrm>
          <a:prstGeom prst="rect">
            <a:avLst/>
          </a:prstGeom>
          <a:noFill/>
        </p:spPr>
        <p:txBody>
          <a:bodyPr wrap="square" lIns="0" tIns="0" rIns="0" bIns="0" rtlCol="0">
            <a:spAutoFit/>
          </a:bodyPr>
          <a:lstStyle/>
          <a:p>
            <a:pPr>
              <a:lnSpc>
                <a:spcPct val="130000"/>
              </a:lnSpc>
            </a:pPr>
            <a:r>
              <a:rPr lang="zh-CN" altLang="en-US" sz="1100" b="0" i="0" dirty="0">
                <a:solidFill>
                  <a:srgbClr val="FF8000"/>
                </a:solidFill>
                <a:effectLst/>
                <a:latin typeface="字魂105号-简雅黑" panose="00000500000000000000" pitchFamily="2" charset="-122"/>
                <a:ea typeface="字魂105号-简雅黑" panose="00000500000000000000" pitchFamily="2" charset="-122"/>
              </a:rPr>
              <a:t>物业缴费、登记薄、有偿服务、百事通、社区见闻、报修、邻里互助、账单、通知公告、车牌找人等</a:t>
            </a:r>
            <a:endParaRPr lang="en-US" altLang="zh-CN" sz="1100" dirty="0">
              <a:solidFill>
                <a:srgbClr val="FF8000"/>
              </a:solidFill>
              <a:latin typeface="字魂105号-简雅黑" panose="00000500000000000000" pitchFamily="2" charset="-122"/>
              <a:ea typeface="字魂105号-简雅黑" panose="00000500000000000000" pitchFamily="2" charset="-122"/>
            </a:endParaRPr>
          </a:p>
        </p:txBody>
      </p:sp>
      <p:grpSp>
        <p:nvGrpSpPr>
          <p:cNvPr id="39" name="组合 38">
            <a:extLst>
              <a:ext uri="{FF2B5EF4-FFF2-40B4-BE49-F238E27FC236}">
                <a16:creationId xmlns:a16="http://schemas.microsoft.com/office/drawing/2014/main" id="{4AF4C845-7B3C-4738-B487-14DAD0617DD2}"/>
              </a:ext>
            </a:extLst>
          </p:cNvPr>
          <p:cNvGrpSpPr/>
          <p:nvPr/>
        </p:nvGrpSpPr>
        <p:grpSpPr>
          <a:xfrm>
            <a:off x="984986" y="4353305"/>
            <a:ext cx="2525939" cy="475833"/>
            <a:chOff x="10383138" y="448126"/>
            <a:chExt cx="947862" cy="333369"/>
          </a:xfrm>
        </p:grpSpPr>
        <p:sp>
          <p:nvSpPr>
            <p:cNvPr id="40" name="矩形: 圆角 39">
              <a:extLst>
                <a:ext uri="{FF2B5EF4-FFF2-40B4-BE49-F238E27FC236}">
                  <a16:creationId xmlns:a16="http://schemas.microsoft.com/office/drawing/2014/main" id="{1A0A80D6-8804-4305-8CDA-E7557FCE61C1}"/>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41" name="Rounded Rectangle 5_1">
              <a:extLst>
                <a:ext uri="{FF2B5EF4-FFF2-40B4-BE49-F238E27FC236}">
                  <a16:creationId xmlns:a16="http://schemas.microsoft.com/office/drawing/2014/main" id="{EE616F9B-1E71-48CF-8859-C68D25B6F78F}"/>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42" name="文本框 41">
            <a:extLst>
              <a:ext uri="{FF2B5EF4-FFF2-40B4-BE49-F238E27FC236}">
                <a16:creationId xmlns:a16="http://schemas.microsoft.com/office/drawing/2014/main" id="{093621C0-4DAB-4AD6-8B0A-B6CCACECD5F4}"/>
              </a:ext>
            </a:extLst>
          </p:cNvPr>
          <p:cNvSpPr txBox="1"/>
          <p:nvPr/>
        </p:nvSpPr>
        <p:spPr>
          <a:xfrm>
            <a:off x="1147084" y="4406555"/>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03</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43" name="文本框 42">
            <a:extLst>
              <a:ext uri="{FF2B5EF4-FFF2-40B4-BE49-F238E27FC236}">
                <a16:creationId xmlns:a16="http://schemas.microsoft.com/office/drawing/2014/main" id="{D38A6B38-DC0F-4990-8AFC-559548AC6F70}"/>
              </a:ext>
            </a:extLst>
          </p:cNvPr>
          <p:cNvSpPr txBox="1"/>
          <p:nvPr/>
        </p:nvSpPr>
        <p:spPr>
          <a:xfrm>
            <a:off x="4529809" y="4175723"/>
            <a:ext cx="7155942" cy="830997"/>
          </a:xfrm>
          <a:prstGeom prst="rect">
            <a:avLst/>
          </a:prstGeom>
          <a:noFill/>
        </p:spPr>
        <p:txBody>
          <a:bodyPr wrap="square" lIns="0" tIns="0" rIns="0" bIns="0" rtlCol="0">
            <a:spAutoFit/>
          </a:bodyPr>
          <a:lstStyle/>
          <a:p>
            <a:r>
              <a:rPr lang="zh-CN" altLang="en-US" sz="5400" dirty="0">
                <a:solidFill>
                  <a:schemeClr val="tx1">
                    <a:lumMod val="75000"/>
                    <a:lumOff val="25000"/>
                  </a:schemeClr>
                </a:solidFill>
                <a:ea typeface="字魂105号-简雅黑" panose="00000500000000000000" pitchFamily="2" charset="-122"/>
              </a:rPr>
              <a:t>我们提供的服务</a:t>
            </a:r>
          </a:p>
        </p:txBody>
      </p:sp>
      <p:sp>
        <p:nvSpPr>
          <p:cNvPr id="44" name="文本框 43">
            <a:extLst>
              <a:ext uri="{FF2B5EF4-FFF2-40B4-BE49-F238E27FC236}">
                <a16:creationId xmlns:a16="http://schemas.microsoft.com/office/drawing/2014/main" id="{DEA82E4B-991E-4A51-978D-1BDDCB5C5220}"/>
              </a:ext>
            </a:extLst>
          </p:cNvPr>
          <p:cNvSpPr txBox="1"/>
          <p:nvPr/>
        </p:nvSpPr>
        <p:spPr>
          <a:xfrm>
            <a:off x="4529809" y="5078178"/>
            <a:ext cx="6683033" cy="198644"/>
          </a:xfrm>
          <a:prstGeom prst="rect">
            <a:avLst/>
          </a:prstGeom>
          <a:noFill/>
        </p:spPr>
        <p:txBody>
          <a:bodyPr wrap="square" lIns="0" tIns="0" rIns="0" bIns="0" rtlCol="0">
            <a:spAutoFit/>
          </a:bodyPr>
          <a:lstStyle/>
          <a:p>
            <a:pPr>
              <a:lnSpc>
                <a:spcPct val="130000"/>
              </a:lnSpc>
            </a:pPr>
            <a:r>
              <a:rPr lang="zh-CN" altLang="en-US" sz="1100" dirty="0">
                <a:solidFill>
                  <a:srgbClr val="FF8000"/>
                </a:solidFill>
                <a:latin typeface="字魂105号-简雅黑" panose="00000500000000000000" pitchFamily="2" charset="-122"/>
                <a:ea typeface="字魂105号-简雅黑" panose="00000500000000000000" pitchFamily="2" charset="-122"/>
              </a:rPr>
              <a:t>免费维护、免费升级、</a:t>
            </a:r>
            <a:r>
              <a:rPr lang="en-US" altLang="zh-CN" sz="1100" dirty="0">
                <a:solidFill>
                  <a:srgbClr val="FF8000"/>
                </a:solidFill>
                <a:latin typeface="字魂105号-简雅黑" panose="00000500000000000000" pitchFamily="2" charset="-122"/>
                <a:ea typeface="字魂105号-简雅黑" panose="00000500000000000000" pitchFamily="2" charset="-122"/>
              </a:rPr>
              <a:t>app</a:t>
            </a:r>
            <a:r>
              <a:rPr lang="zh-CN" altLang="en-US" sz="1100" dirty="0">
                <a:solidFill>
                  <a:srgbClr val="FF8000"/>
                </a:solidFill>
                <a:latin typeface="字魂105号-简雅黑" panose="00000500000000000000" pitchFamily="2" charset="-122"/>
                <a:ea typeface="字魂105号-简雅黑" panose="00000500000000000000" pitchFamily="2" charset="-122"/>
              </a:rPr>
              <a:t>及小程序运营、社区</a:t>
            </a:r>
            <a:r>
              <a:rPr lang="en-US" altLang="zh-CN" sz="1100" dirty="0">
                <a:solidFill>
                  <a:srgbClr val="FF8000"/>
                </a:solidFill>
                <a:latin typeface="字魂105号-简雅黑" panose="00000500000000000000" pitchFamily="2" charset="-122"/>
                <a:ea typeface="字魂105号-简雅黑" panose="00000500000000000000" pitchFamily="2" charset="-122"/>
              </a:rPr>
              <a:t>IT</a:t>
            </a:r>
            <a:r>
              <a:rPr lang="zh-CN" altLang="en-US" sz="1100" dirty="0">
                <a:solidFill>
                  <a:srgbClr val="FF8000"/>
                </a:solidFill>
                <a:latin typeface="字魂105号-简雅黑" panose="00000500000000000000" pitchFamily="2" charset="-122"/>
                <a:ea typeface="字魂105号-简雅黑" panose="00000500000000000000" pitchFamily="2" charset="-122"/>
              </a:rPr>
              <a:t>服务、一对一技术支持</a:t>
            </a:r>
            <a:endParaRPr lang="en-US" altLang="zh-CN" sz="1100" dirty="0">
              <a:solidFill>
                <a:srgbClr val="FF8000"/>
              </a:solidFill>
              <a:latin typeface="字魂105号-简雅黑" panose="00000500000000000000" pitchFamily="2" charset="-122"/>
              <a:ea typeface="字魂105号-简雅黑" panose="00000500000000000000" pitchFamily="2" charset="-122"/>
            </a:endParaRPr>
          </a:p>
        </p:txBody>
      </p:sp>
      <p:grpSp>
        <p:nvGrpSpPr>
          <p:cNvPr id="45" name="组合 44">
            <a:extLst>
              <a:ext uri="{FF2B5EF4-FFF2-40B4-BE49-F238E27FC236}">
                <a16:creationId xmlns:a16="http://schemas.microsoft.com/office/drawing/2014/main" id="{7E4431EB-ACF8-4676-89FD-738CC3023EF9}"/>
              </a:ext>
            </a:extLst>
          </p:cNvPr>
          <p:cNvGrpSpPr/>
          <p:nvPr/>
        </p:nvGrpSpPr>
        <p:grpSpPr>
          <a:xfrm>
            <a:off x="984986" y="5656661"/>
            <a:ext cx="2525939" cy="475833"/>
            <a:chOff x="10383138" y="448126"/>
            <a:chExt cx="947862" cy="333369"/>
          </a:xfrm>
        </p:grpSpPr>
        <p:sp>
          <p:nvSpPr>
            <p:cNvPr id="46" name="矩形: 圆角 45">
              <a:extLst>
                <a:ext uri="{FF2B5EF4-FFF2-40B4-BE49-F238E27FC236}">
                  <a16:creationId xmlns:a16="http://schemas.microsoft.com/office/drawing/2014/main" id="{C0D44036-A594-4703-BD12-02948E1483DB}"/>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47" name="Rounded Rectangle 5_1">
              <a:extLst>
                <a:ext uri="{FF2B5EF4-FFF2-40B4-BE49-F238E27FC236}">
                  <a16:creationId xmlns:a16="http://schemas.microsoft.com/office/drawing/2014/main" id="{6C7ACA75-89E9-4E0D-A713-9BC398E0D023}"/>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48" name="文本框 47">
            <a:extLst>
              <a:ext uri="{FF2B5EF4-FFF2-40B4-BE49-F238E27FC236}">
                <a16:creationId xmlns:a16="http://schemas.microsoft.com/office/drawing/2014/main" id="{89522038-36C4-42C0-8221-0858AEFA3FCE}"/>
              </a:ext>
            </a:extLst>
          </p:cNvPr>
          <p:cNvSpPr txBox="1"/>
          <p:nvPr/>
        </p:nvSpPr>
        <p:spPr>
          <a:xfrm>
            <a:off x="1147084" y="5709911"/>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04</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49" name="文本框 48">
            <a:extLst>
              <a:ext uri="{FF2B5EF4-FFF2-40B4-BE49-F238E27FC236}">
                <a16:creationId xmlns:a16="http://schemas.microsoft.com/office/drawing/2014/main" id="{4752D3A1-2FD7-455D-8264-AB424D815C4A}"/>
              </a:ext>
            </a:extLst>
          </p:cNvPr>
          <p:cNvSpPr txBox="1"/>
          <p:nvPr/>
        </p:nvSpPr>
        <p:spPr>
          <a:xfrm>
            <a:off x="4529809" y="5479079"/>
            <a:ext cx="7155942" cy="830997"/>
          </a:xfrm>
          <a:prstGeom prst="rect">
            <a:avLst/>
          </a:prstGeom>
          <a:noFill/>
        </p:spPr>
        <p:txBody>
          <a:bodyPr wrap="square" lIns="0" tIns="0" rIns="0" bIns="0" rtlCol="0">
            <a:spAutoFit/>
          </a:bodyPr>
          <a:lstStyle/>
          <a:p>
            <a:r>
              <a:rPr lang="zh-CN" altLang="en-US" sz="5400" dirty="0">
                <a:solidFill>
                  <a:srgbClr val="FF8000"/>
                </a:solidFill>
                <a:latin typeface="字魂105号-简雅黑" panose="00000500000000000000" pitchFamily="2" charset="-122"/>
                <a:ea typeface="字魂105号-简雅黑" panose="00000500000000000000" pitchFamily="2" charset="-122"/>
              </a:rPr>
              <a:t>部署方式</a:t>
            </a:r>
          </a:p>
        </p:txBody>
      </p:sp>
      <p:sp>
        <p:nvSpPr>
          <p:cNvPr id="50" name="文本框 49">
            <a:extLst>
              <a:ext uri="{FF2B5EF4-FFF2-40B4-BE49-F238E27FC236}">
                <a16:creationId xmlns:a16="http://schemas.microsoft.com/office/drawing/2014/main" id="{B6B69D34-2A5C-41E1-B59A-B1DE3FD167F2}"/>
              </a:ext>
            </a:extLst>
          </p:cNvPr>
          <p:cNvSpPr txBox="1"/>
          <p:nvPr/>
        </p:nvSpPr>
        <p:spPr>
          <a:xfrm>
            <a:off x="4529809" y="6381534"/>
            <a:ext cx="6683033" cy="198644"/>
          </a:xfrm>
          <a:prstGeom prst="rect">
            <a:avLst/>
          </a:prstGeom>
          <a:noFill/>
        </p:spPr>
        <p:txBody>
          <a:bodyPr wrap="square" lIns="0" tIns="0" rIns="0" bIns="0" rtlCol="0">
            <a:spAutoFit/>
          </a:bodyPr>
          <a:lstStyle/>
          <a:p>
            <a:pPr>
              <a:lnSpc>
                <a:spcPct val="130000"/>
              </a:lnSpc>
            </a:pPr>
            <a:r>
              <a:rPr lang="zh-CN" altLang="en-US" sz="1100" b="0" i="0" dirty="0">
                <a:solidFill>
                  <a:srgbClr val="FF8000"/>
                </a:solidFill>
                <a:effectLst/>
                <a:latin typeface="字魂105号-简雅黑" panose="00000500000000000000" pitchFamily="2" charset="-122"/>
                <a:ea typeface="字魂105号-简雅黑" panose="00000500000000000000" pitchFamily="2" charset="-122"/>
              </a:rPr>
              <a:t>独立部署、平台</a:t>
            </a:r>
            <a:r>
              <a:rPr lang="zh-CN" altLang="en-US" sz="1100" dirty="0">
                <a:solidFill>
                  <a:srgbClr val="FF8000"/>
                </a:solidFill>
                <a:latin typeface="字魂105号-简雅黑" panose="00000500000000000000" pitchFamily="2" charset="-122"/>
                <a:ea typeface="字魂105号-简雅黑" panose="00000500000000000000" pitchFamily="2" charset="-122"/>
              </a:rPr>
              <a:t>化部署、收费方案、免费方案</a:t>
            </a:r>
            <a:endParaRPr lang="en-US" altLang="zh-CN" sz="1100" dirty="0">
              <a:solidFill>
                <a:srgbClr val="FF8000"/>
              </a:solidFill>
              <a:latin typeface="字魂105号-简雅黑" panose="00000500000000000000" pitchFamily="2" charset="-122"/>
              <a:ea typeface="字魂105号-简雅黑" panose="00000500000000000000" pitchFamily="2" charset="-122"/>
            </a:endParaRPr>
          </a:p>
        </p:txBody>
      </p:sp>
    </p:spTree>
    <p:extLst>
      <p:ext uri="{BB962C8B-B14F-4D97-AF65-F5344CB8AC3E}">
        <p14:creationId xmlns:p14="http://schemas.microsoft.com/office/powerpoint/2010/main" val="1440069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a:extLst>
              <a:ext uri="{FF2B5EF4-FFF2-40B4-BE49-F238E27FC236}">
                <a16:creationId xmlns:a16="http://schemas.microsoft.com/office/drawing/2014/main" id="{820FB77C-E38E-454C-9A92-4820C366B0E8}"/>
              </a:ext>
            </a:extLst>
          </p:cNvPr>
          <p:cNvGrpSpPr/>
          <p:nvPr/>
        </p:nvGrpSpPr>
        <p:grpSpPr>
          <a:xfrm>
            <a:off x="4856518" y="1255261"/>
            <a:ext cx="1976081" cy="475833"/>
            <a:chOff x="10383138" y="448126"/>
            <a:chExt cx="947862" cy="333369"/>
          </a:xfrm>
        </p:grpSpPr>
        <p:sp>
          <p:nvSpPr>
            <p:cNvPr id="57" name="矩形: 圆角 56">
              <a:extLst>
                <a:ext uri="{FF2B5EF4-FFF2-40B4-BE49-F238E27FC236}">
                  <a16:creationId xmlns:a16="http://schemas.microsoft.com/office/drawing/2014/main" id="{70BF12C4-C0D8-4118-8561-4E91583AEA31}"/>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58" name="Rounded Rectangle 5_1">
              <a:extLst>
                <a:ext uri="{FF2B5EF4-FFF2-40B4-BE49-F238E27FC236}">
                  <a16:creationId xmlns:a16="http://schemas.microsoft.com/office/drawing/2014/main" id="{703A04F7-C7D9-45F8-8384-C928E784A825}"/>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59" name="文本框 58">
            <a:extLst>
              <a:ext uri="{FF2B5EF4-FFF2-40B4-BE49-F238E27FC236}">
                <a16:creationId xmlns:a16="http://schemas.microsoft.com/office/drawing/2014/main" id="{170BBCEF-134B-43C5-A247-3730EC47A4C1}"/>
              </a:ext>
            </a:extLst>
          </p:cNvPr>
          <p:cNvSpPr txBox="1"/>
          <p:nvPr/>
        </p:nvSpPr>
        <p:spPr>
          <a:xfrm>
            <a:off x="4929053" y="1265532"/>
            <a:ext cx="1903547" cy="430374"/>
          </a:xfrm>
          <a:prstGeom prst="rect">
            <a:avLst/>
          </a:prstGeom>
          <a:noFill/>
        </p:spPr>
        <p:txBody>
          <a:bodyPr wrap="square" rtlCol="0">
            <a:spAutoFit/>
          </a:bodyPr>
          <a:lstStyle/>
          <a:p>
            <a:pPr algn="ctr">
              <a:lnSpc>
                <a:spcPct val="120000"/>
              </a:lnSpc>
            </a:pPr>
            <a:r>
              <a:rPr lang="zh-CN" altLang="en-US" sz="2000" b="1" dirty="0">
                <a:solidFill>
                  <a:schemeClr val="bg1"/>
                </a:solidFill>
                <a:latin typeface="字魂105号-简雅黑" panose="00000500000000000000" pitchFamily="2" charset="-122"/>
                <a:ea typeface="字魂105号-简雅黑" panose="00000500000000000000" pitchFamily="2" charset="-122"/>
              </a:rPr>
              <a:t>两种部署方式</a:t>
            </a:r>
          </a:p>
        </p:txBody>
      </p:sp>
      <p:sp>
        <p:nvSpPr>
          <p:cNvPr id="420" name="标题 1">
            <a:extLst>
              <a:ext uri="{FF2B5EF4-FFF2-40B4-BE49-F238E27FC236}">
                <a16:creationId xmlns:a16="http://schemas.microsoft.com/office/drawing/2014/main" id="{AEAD2568-42C3-4716-A239-1F741A0EEF12}"/>
              </a:ext>
            </a:extLst>
          </p:cNvPr>
          <p:cNvSpPr txBox="1">
            <a:spLocks/>
          </p:cNvSpPr>
          <p:nvPr/>
        </p:nvSpPr>
        <p:spPr>
          <a:xfrm>
            <a:off x="2074835" y="633199"/>
            <a:ext cx="5736614" cy="498598"/>
          </a:xfrm>
          <a:prstGeom prst="rect">
            <a:avLst/>
          </a:prstGeom>
          <a:noFill/>
        </p:spPr>
        <p:txBody>
          <a:bodyPr wrap="square" lIns="0" tIns="0" rIns="0" bIns="0" rtlCol="0">
            <a:spAutoFit/>
          </a:bodyPr>
          <a:lstStyle>
            <a:lvl1pPr algn="l" defTabSz="914400" rtl="0" eaLnBrk="1" latinLnBrk="0" hangingPunct="1">
              <a:lnSpc>
                <a:spcPct val="90000"/>
              </a:lnSpc>
              <a:spcBef>
                <a:spcPct val="0"/>
              </a:spcBef>
              <a:buNone/>
              <a:defRPr lang="zh-CN" altLang="en-US" sz="3600" kern="1200" dirty="0">
                <a:solidFill>
                  <a:schemeClr val="tx1">
                    <a:lumMod val="75000"/>
                    <a:lumOff val="25000"/>
                  </a:schemeClr>
                </a:solidFill>
                <a:latin typeface="+mj-ea"/>
                <a:ea typeface="+mj-ea"/>
                <a:cs typeface="+mn-cs"/>
              </a:defRPr>
            </a:lvl1pPr>
          </a:lstStyle>
          <a:p>
            <a:r>
              <a:rPr lang="zh-CN" altLang="en-US" dirty="0">
                <a:latin typeface="字魂105号-简雅黑" panose="00000500000000000000" pitchFamily="2" charset="-122"/>
                <a:ea typeface="字魂105号-简雅黑" panose="00000500000000000000" pitchFamily="2" charset="-122"/>
              </a:rPr>
              <a:t>部署方式</a:t>
            </a:r>
          </a:p>
        </p:txBody>
      </p:sp>
      <p:grpSp>
        <p:nvGrpSpPr>
          <p:cNvPr id="27" name="组合 26">
            <a:extLst>
              <a:ext uri="{FF2B5EF4-FFF2-40B4-BE49-F238E27FC236}">
                <a16:creationId xmlns:a16="http://schemas.microsoft.com/office/drawing/2014/main" id="{8959A3D0-2BA1-4798-A6A7-2D1EF497FA70}"/>
              </a:ext>
            </a:extLst>
          </p:cNvPr>
          <p:cNvGrpSpPr/>
          <p:nvPr/>
        </p:nvGrpSpPr>
        <p:grpSpPr>
          <a:xfrm>
            <a:off x="572651" y="566644"/>
            <a:ext cx="1243450" cy="475833"/>
            <a:chOff x="10383138" y="448126"/>
            <a:chExt cx="947862" cy="333369"/>
          </a:xfrm>
        </p:grpSpPr>
        <p:sp>
          <p:nvSpPr>
            <p:cNvPr id="28" name="矩形: 圆角 27">
              <a:extLst>
                <a:ext uri="{FF2B5EF4-FFF2-40B4-BE49-F238E27FC236}">
                  <a16:creationId xmlns:a16="http://schemas.microsoft.com/office/drawing/2014/main" id="{224EB0E6-FB47-4A4C-88A6-BA563ECB7D23}"/>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29" name="Rounded Rectangle 5_1">
              <a:extLst>
                <a:ext uri="{FF2B5EF4-FFF2-40B4-BE49-F238E27FC236}">
                  <a16:creationId xmlns:a16="http://schemas.microsoft.com/office/drawing/2014/main" id="{4B816A44-59BE-4465-B77E-3E026B483828}"/>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30" name="文本框 29">
            <a:extLst>
              <a:ext uri="{FF2B5EF4-FFF2-40B4-BE49-F238E27FC236}">
                <a16:creationId xmlns:a16="http://schemas.microsoft.com/office/drawing/2014/main" id="{1C3D28E3-B6AD-48B2-8395-4EDDF5BC5BC9}"/>
              </a:ext>
            </a:extLst>
          </p:cNvPr>
          <p:cNvSpPr txBox="1"/>
          <p:nvPr/>
        </p:nvSpPr>
        <p:spPr>
          <a:xfrm>
            <a:off x="734750" y="633199"/>
            <a:ext cx="878150"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04</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grpSp>
        <p:nvGrpSpPr>
          <p:cNvPr id="31" name="组合 369">
            <a:extLst>
              <a:ext uri="{FF2B5EF4-FFF2-40B4-BE49-F238E27FC236}">
                <a16:creationId xmlns:a16="http://schemas.microsoft.com/office/drawing/2014/main" id="{5CCEF481-6DA7-4CDE-97DA-23D0F83AEA6A}"/>
              </a:ext>
            </a:extLst>
          </p:cNvPr>
          <p:cNvGrpSpPr>
            <a:grpSpLocks/>
          </p:cNvGrpSpPr>
          <p:nvPr/>
        </p:nvGrpSpPr>
        <p:grpSpPr bwMode="auto">
          <a:xfrm>
            <a:off x="2074835" y="1955800"/>
            <a:ext cx="2670810" cy="1303338"/>
            <a:chOff x="1378" y="2342"/>
            <a:chExt cx="4207" cy="2052"/>
          </a:xfrm>
        </p:grpSpPr>
        <p:sp>
          <p:nvSpPr>
            <p:cNvPr id="32" name="文本框 31">
              <a:extLst>
                <a:ext uri="{FF2B5EF4-FFF2-40B4-BE49-F238E27FC236}">
                  <a16:creationId xmlns:a16="http://schemas.microsoft.com/office/drawing/2014/main" id="{DA55033F-115D-46E1-AE95-EEA32F9B7620}"/>
                </a:ext>
              </a:extLst>
            </p:cNvPr>
            <p:cNvSpPr txBox="1"/>
            <p:nvPr/>
          </p:nvSpPr>
          <p:spPr>
            <a:xfrm>
              <a:off x="2013" y="3002"/>
              <a:ext cx="2936" cy="581"/>
            </a:xfrm>
            <a:prstGeom prst="rect">
              <a:avLst/>
            </a:prstGeom>
            <a:noFill/>
          </p:spPr>
          <p:txBody>
            <a:bodyPr>
              <a:spAutoFit/>
            </a:bodyPr>
            <a:lstStyle/>
            <a:p>
              <a:pPr algn="ctr" fontAlgn="auto"/>
              <a:r>
                <a:rPr lang="zh-CN" altLang="en-US"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平台化部署</a:t>
              </a:r>
              <a:endParaRPr lang="zh-CN" altLang="en-US" noProof="1">
                <a:latin typeface="+mj-lt"/>
                <a:ea typeface="+mj-ea"/>
              </a:endParaRPr>
            </a:p>
          </p:txBody>
        </p:sp>
        <p:sp>
          <p:nvSpPr>
            <p:cNvPr id="33" name="文本框 371">
              <a:extLst>
                <a:ext uri="{FF2B5EF4-FFF2-40B4-BE49-F238E27FC236}">
                  <a16:creationId xmlns:a16="http://schemas.microsoft.com/office/drawing/2014/main" id="{B03E0E9A-5115-4962-BA50-EF4A0E1E5F9A}"/>
                </a:ext>
              </a:extLst>
            </p:cNvPr>
            <p:cNvSpPr txBox="1">
              <a:spLocks noChangeArrowheads="1"/>
            </p:cNvSpPr>
            <p:nvPr/>
          </p:nvSpPr>
          <p:spPr bwMode="auto">
            <a:xfrm>
              <a:off x="2359" y="3982"/>
              <a:ext cx="2245"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思源黑体 CN Medium" charset="-122"/>
                </a:defRPr>
              </a:lvl1pPr>
              <a:lvl2pPr>
                <a:defRPr>
                  <a:solidFill>
                    <a:schemeClr val="tx1"/>
                  </a:solidFill>
                  <a:latin typeface="Arial" panose="020B0604020202020204" pitchFamily="34" charset="0"/>
                  <a:ea typeface="思源黑体 CN Medium" charset="-122"/>
                </a:defRPr>
              </a:lvl2pPr>
              <a:lvl3pPr>
                <a:defRPr>
                  <a:solidFill>
                    <a:schemeClr val="tx1"/>
                  </a:solidFill>
                  <a:latin typeface="Arial" panose="020B0604020202020204" pitchFamily="34" charset="0"/>
                  <a:ea typeface="思源黑体 CN Medium" charset="-122"/>
                </a:defRPr>
              </a:lvl3pPr>
              <a:lvl4pPr>
                <a:defRPr>
                  <a:solidFill>
                    <a:schemeClr val="tx1"/>
                  </a:solidFill>
                  <a:latin typeface="Arial" panose="020B0604020202020204" pitchFamily="34" charset="0"/>
                  <a:ea typeface="思源黑体 CN Medium" charset="-122"/>
                </a:defRPr>
              </a:lvl4pPr>
              <a:lvl5pPr>
                <a:defRPr>
                  <a:solidFill>
                    <a:schemeClr val="tx1"/>
                  </a:solidFill>
                  <a:latin typeface="Arial" panose="020B0604020202020204" pitchFamily="34" charset="0"/>
                  <a:ea typeface="思源黑体 CN Medium"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9pPr>
            </a:lstStyle>
            <a:p>
              <a:pPr algn="ctr"/>
              <a:r>
                <a:rPr lang="zh-CN" altLang="en-US" sz="1100" dirty="0">
                  <a:solidFill>
                    <a:srgbClr val="E364BB"/>
                  </a:solidFill>
                  <a:latin typeface="Source Han Sans CN" pitchFamily="34" charset="-128"/>
                  <a:ea typeface="Source Han Sans CN" pitchFamily="34" charset="-128"/>
                </a:rPr>
                <a:t>推荐方案</a:t>
              </a:r>
            </a:p>
          </p:txBody>
        </p:sp>
        <p:grpSp>
          <p:nvGrpSpPr>
            <p:cNvPr id="34" name="组合 33">
              <a:extLst>
                <a:ext uri="{FF2B5EF4-FFF2-40B4-BE49-F238E27FC236}">
                  <a16:creationId xmlns:a16="http://schemas.microsoft.com/office/drawing/2014/main" id="{07B7CDD6-9927-440D-AFEB-0D038390B733}"/>
                </a:ext>
              </a:extLst>
            </p:cNvPr>
            <p:cNvGrpSpPr/>
            <p:nvPr/>
          </p:nvGrpSpPr>
          <p:grpSpPr>
            <a:xfrm>
              <a:off x="1378" y="2841"/>
              <a:ext cx="4207" cy="1430"/>
              <a:chOff x="1115042" y="1830820"/>
              <a:chExt cx="2671849" cy="907707"/>
            </a:xfrm>
            <a:gradFill flip="none" rotWithShape="1">
              <a:gsLst>
                <a:gs pos="0">
                  <a:srgbClr val="E364BB"/>
                </a:gs>
                <a:gs pos="100000">
                  <a:schemeClr val="accent1">
                    <a:lumMod val="40000"/>
                    <a:lumOff val="60000"/>
                  </a:schemeClr>
                </a:gs>
              </a:gsLst>
              <a:lin ang="5400000" scaled="1"/>
              <a:tileRect/>
            </a:gradFill>
          </p:grpSpPr>
          <p:grpSp>
            <p:nvGrpSpPr>
              <p:cNvPr id="47" name="组合 46">
                <a:extLst>
                  <a:ext uri="{FF2B5EF4-FFF2-40B4-BE49-F238E27FC236}">
                    <a16:creationId xmlns:a16="http://schemas.microsoft.com/office/drawing/2014/main" id="{5BF01528-45D9-40C8-86D7-3D28D944354E}"/>
                  </a:ext>
                </a:extLst>
              </p:cNvPr>
              <p:cNvGrpSpPr/>
              <p:nvPr/>
            </p:nvGrpSpPr>
            <p:grpSpPr>
              <a:xfrm rot="720000" flipH="1">
                <a:off x="3270882" y="1830820"/>
                <a:ext cx="516009" cy="907707"/>
                <a:chOff x="7910081" y="3664585"/>
                <a:chExt cx="1065125" cy="1873650"/>
              </a:xfrm>
              <a:grpFill/>
            </p:grpSpPr>
            <p:sp>
              <p:nvSpPr>
                <p:cNvPr id="74" name="Freeform 26">
                  <a:extLst>
                    <a:ext uri="{FF2B5EF4-FFF2-40B4-BE49-F238E27FC236}">
                      <a16:creationId xmlns:a16="http://schemas.microsoft.com/office/drawing/2014/main" id="{812F306D-CA8A-4986-B3BB-2B7E6B452AD2}"/>
                    </a:ext>
                  </a:extLst>
                </p:cNvPr>
                <p:cNvSpPr/>
                <p:nvPr/>
              </p:nvSpPr>
              <p:spPr bwMode="auto">
                <a:xfrm>
                  <a:off x="8198150" y="5313106"/>
                  <a:ext cx="302593" cy="96829"/>
                </a:xfrm>
                <a:custGeom>
                  <a:avLst/>
                  <a:gdLst>
                    <a:gd name="T0" fmla="*/ 36 w 125"/>
                    <a:gd name="T1" fmla="*/ 40 h 40"/>
                    <a:gd name="T2" fmla="*/ 125 w 125"/>
                    <a:gd name="T3" fmla="*/ 28 h 40"/>
                    <a:gd name="T4" fmla="*/ 89 w 125"/>
                    <a:gd name="T5" fmla="*/ 0 h 40"/>
                    <a:gd name="T6" fmla="*/ 0 w 125"/>
                    <a:gd name="T7" fmla="*/ 9 h 40"/>
                    <a:gd name="T8" fmla="*/ 36 w 125"/>
                    <a:gd name="T9" fmla="*/ 40 h 40"/>
                  </a:gdLst>
                  <a:ahLst/>
                  <a:cxnLst>
                    <a:cxn ang="0">
                      <a:pos x="T0" y="T1"/>
                    </a:cxn>
                    <a:cxn ang="0">
                      <a:pos x="T2" y="T3"/>
                    </a:cxn>
                    <a:cxn ang="0">
                      <a:pos x="T4" y="T5"/>
                    </a:cxn>
                    <a:cxn ang="0">
                      <a:pos x="T6" y="T7"/>
                    </a:cxn>
                    <a:cxn ang="0">
                      <a:pos x="T8" y="T9"/>
                    </a:cxn>
                  </a:cxnLst>
                  <a:rect l="0" t="0" r="r" b="b"/>
                  <a:pathLst>
                    <a:path w="125" h="40">
                      <a:moveTo>
                        <a:pt x="36" y="40"/>
                      </a:moveTo>
                      <a:lnTo>
                        <a:pt x="125" y="28"/>
                      </a:lnTo>
                      <a:lnTo>
                        <a:pt x="89" y="0"/>
                      </a:lnTo>
                      <a:lnTo>
                        <a:pt x="0" y="9"/>
                      </a:lnTo>
                      <a:lnTo>
                        <a:pt x="36"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75" name="Freeform 27">
                  <a:extLst>
                    <a:ext uri="{FF2B5EF4-FFF2-40B4-BE49-F238E27FC236}">
                      <a16:creationId xmlns:a16="http://schemas.microsoft.com/office/drawing/2014/main" id="{F8CB087F-1969-4485-A0B6-C54B18D05213}"/>
                    </a:ext>
                  </a:extLst>
                </p:cNvPr>
                <p:cNvSpPr/>
                <p:nvPr/>
              </p:nvSpPr>
              <p:spPr bwMode="auto">
                <a:xfrm>
                  <a:off x="8423278" y="5068611"/>
                  <a:ext cx="99251" cy="283227"/>
                </a:xfrm>
                <a:custGeom>
                  <a:avLst/>
                  <a:gdLst>
                    <a:gd name="T0" fmla="*/ 36 w 41"/>
                    <a:gd name="T1" fmla="*/ 29 h 117"/>
                    <a:gd name="T2" fmla="*/ 41 w 41"/>
                    <a:gd name="T3" fmla="*/ 117 h 117"/>
                    <a:gd name="T4" fmla="*/ 5 w 41"/>
                    <a:gd name="T5" fmla="*/ 86 h 117"/>
                    <a:gd name="T6" fmla="*/ 0 w 41"/>
                    <a:gd name="T7" fmla="*/ 0 h 117"/>
                    <a:gd name="T8" fmla="*/ 36 w 41"/>
                    <a:gd name="T9" fmla="*/ 29 h 117"/>
                  </a:gdLst>
                  <a:ahLst/>
                  <a:cxnLst>
                    <a:cxn ang="0">
                      <a:pos x="T0" y="T1"/>
                    </a:cxn>
                    <a:cxn ang="0">
                      <a:pos x="T2" y="T3"/>
                    </a:cxn>
                    <a:cxn ang="0">
                      <a:pos x="T4" y="T5"/>
                    </a:cxn>
                    <a:cxn ang="0">
                      <a:pos x="T6" y="T7"/>
                    </a:cxn>
                    <a:cxn ang="0">
                      <a:pos x="T8" y="T9"/>
                    </a:cxn>
                  </a:cxnLst>
                  <a:rect l="0" t="0" r="r" b="b"/>
                  <a:pathLst>
                    <a:path w="41" h="117">
                      <a:moveTo>
                        <a:pt x="36" y="29"/>
                      </a:moveTo>
                      <a:lnTo>
                        <a:pt x="41" y="117"/>
                      </a:lnTo>
                      <a:lnTo>
                        <a:pt x="5" y="86"/>
                      </a:lnTo>
                      <a:lnTo>
                        <a:pt x="0" y="0"/>
                      </a:lnTo>
                      <a:lnTo>
                        <a:pt x="36"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76" name="Freeform 28">
                  <a:extLst>
                    <a:ext uri="{FF2B5EF4-FFF2-40B4-BE49-F238E27FC236}">
                      <a16:creationId xmlns:a16="http://schemas.microsoft.com/office/drawing/2014/main" id="{B98A81E2-8498-410C-A194-BCCFAC4B9931}"/>
                    </a:ext>
                  </a:extLst>
                </p:cNvPr>
                <p:cNvSpPr/>
                <p:nvPr/>
              </p:nvSpPr>
              <p:spPr bwMode="auto">
                <a:xfrm>
                  <a:off x="8060167" y="5150916"/>
                  <a:ext cx="283227" cy="108934"/>
                </a:xfrm>
                <a:custGeom>
                  <a:avLst/>
                  <a:gdLst>
                    <a:gd name="T0" fmla="*/ 31 w 117"/>
                    <a:gd name="T1" fmla="*/ 35 h 45"/>
                    <a:gd name="T2" fmla="*/ 117 w 117"/>
                    <a:gd name="T3" fmla="*/ 45 h 45"/>
                    <a:gd name="T4" fmla="*/ 88 w 117"/>
                    <a:gd name="T5" fmla="*/ 9 h 45"/>
                    <a:gd name="T6" fmla="*/ 0 w 117"/>
                    <a:gd name="T7" fmla="*/ 0 h 45"/>
                    <a:gd name="T8" fmla="*/ 31 w 117"/>
                    <a:gd name="T9" fmla="*/ 35 h 45"/>
                  </a:gdLst>
                  <a:ahLst/>
                  <a:cxnLst>
                    <a:cxn ang="0">
                      <a:pos x="T0" y="T1"/>
                    </a:cxn>
                    <a:cxn ang="0">
                      <a:pos x="T2" y="T3"/>
                    </a:cxn>
                    <a:cxn ang="0">
                      <a:pos x="T4" y="T5"/>
                    </a:cxn>
                    <a:cxn ang="0">
                      <a:pos x="T6" y="T7"/>
                    </a:cxn>
                    <a:cxn ang="0">
                      <a:pos x="T8" y="T9"/>
                    </a:cxn>
                  </a:cxnLst>
                  <a:rect l="0" t="0" r="r" b="b"/>
                  <a:pathLst>
                    <a:path w="117" h="45">
                      <a:moveTo>
                        <a:pt x="31" y="35"/>
                      </a:moveTo>
                      <a:lnTo>
                        <a:pt x="117" y="45"/>
                      </a:lnTo>
                      <a:lnTo>
                        <a:pt x="88" y="9"/>
                      </a:lnTo>
                      <a:lnTo>
                        <a:pt x="0" y="0"/>
                      </a:lnTo>
                      <a:lnTo>
                        <a:pt x="3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77" name="Freeform 29">
                  <a:extLst>
                    <a:ext uri="{FF2B5EF4-FFF2-40B4-BE49-F238E27FC236}">
                      <a16:creationId xmlns:a16="http://schemas.microsoft.com/office/drawing/2014/main" id="{867D3533-1C94-42E5-A14A-165F81E09995}"/>
                    </a:ext>
                  </a:extLst>
                </p:cNvPr>
                <p:cNvSpPr/>
                <p:nvPr/>
              </p:nvSpPr>
              <p:spPr bwMode="auto">
                <a:xfrm>
                  <a:off x="8309504" y="4935471"/>
                  <a:ext cx="96830" cy="295330"/>
                </a:xfrm>
                <a:custGeom>
                  <a:avLst/>
                  <a:gdLst>
                    <a:gd name="T0" fmla="*/ 40 w 40"/>
                    <a:gd name="T1" fmla="*/ 36 h 122"/>
                    <a:gd name="T2" fmla="*/ 28 w 40"/>
                    <a:gd name="T3" fmla="*/ 122 h 122"/>
                    <a:gd name="T4" fmla="*/ 0 w 40"/>
                    <a:gd name="T5" fmla="*/ 86 h 122"/>
                    <a:gd name="T6" fmla="*/ 12 w 40"/>
                    <a:gd name="T7" fmla="*/ 0 h 122"/>
                    <a:gd name="T8" fmla="*/ 40 w 40"/>
                    <a:gd name="T9" fmla="*/ 36 h 122"/>
                  </a:gdLst>
                  <a:ahLst/>
                  <a:cxnLst>
                    <a:cxn ang="0">
                      <a:pos x="T0" y="T1"/>
                    </a:cxn>
                    <a:cxn ang="0">
                      <a:pos x="T2" y="T3"/>
                    </a:cxn>
                    <a:cxn ang="0">
                      <a:pos x="T4" y="T5"/>
                    </a:cxn>
                    <a:cxn ang="0">
                      <a:pos x="T6" y="T7"/>
                    </a:cxn>
                    <a:cxn ang="0">
                      <a:pos x="T8" y="T9"/>
                    </a:cxn>
                  </a:cxnLst>
                  <a:rect l="0" t="0" r="r" b="b"/>
                  <a:pathLst>
                    <a:path w="40" h="122">
                      <a:moveTo>
                        <a:pt x="40" y="36"/>
                      </a:moveTo>
                      <a:lnTo>
                        <a:pt x="28" y="122"/>
                      </a:lnTo>
                      <a:lnTo>
                        <a:pt x="0" y="86"/>
                      </a:lnTo>
                      <a:lnTo>
                        <a:pt x="12" y="0"/>
                      </a:ln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78" name="Freeform 30">
                  <a:extLst>
                    <a:ext uri="{FF2B5EF4-FFF2-40B4-BE49-F238E27FC236}">
                      <a16:creationId xmlns:a16="http://schemas.microsoft.com/office/drawing/2014/main" id="{40822F8D-2C77-449F-A012-D63394CD86D6}"/>
                    </a:ext>
                  </a:extLst>
                </p:cNvPr>
                <p:cNvSpPr/>
                <p:nvPr/>
              </p:nvSpPr>
              <p:spPr bwMode="auto">
                <a:xfrm>
                  <a:off x="7968179" y="4940313"/>
                  <a:ext cx="246915" cy="162190"/>
                </a:xfrm>
                <a:custGeom>
                  <a:avLst/>
                  <a:gdLst>
                    <a:gd name="T0" fmla="*/ 19 w 102"/>
                    <a:gd name="T1" fmla="*/ 41 h 67"/>
                    <a:gd name="T2" fmla="*/ 102 w 102"/>
                    <a:gd name="T3" fmla="*/ 67 h 67"/>
                    <a:gd name="T4" fmla="*/ 83 w 102"/>
                    <a:gd name="T5" fmla="*/ 27 h 67"/>
                    <a:gd name="T6" fmla="*/ 0 w 102"/>
                    <a:gd name="T7" fmla="*/ 0 h 67"/>
                    <a:gd name="T8" fmla="*/ 19 w 102"/>
                    <a:gd name="T9" fmla="*/ 41 h 67"/>
                  </a:gdLst>
                  <a:ahLst/>
                  <a:cxnLst>
                    <a:cxn ang="0">
                      <a:pos x="T0" y="T1"/>
                    </a:cxn>
                    <a:cxn ang="0">
                      <a:pos x="T2" y="T3"/>
                    </a:cxn>
                    <a:cxn ang="0">
                      <a:pos x="T4" y="T5"/>
                    </a:cxn>
                    <a:cxn ang="0">
                      <a:pos x="T6" y="T7"/>
                    </a:cxn>
                    <a:cxn ang="0">
                      <a:pos x="T8" y="T9"/>
                    </a:cxn>
                  </a:cxnLst>
                  <a:rect l="0" t="0" r="r" b="b"/>
                  <a:pathLst>
                    <a:path w="102" h="67">
                      <a:moveTo>
                        <a:pt x="19" y="41"/>
                      </a:moveTo>
                      <a:lnTo>
                        <a:pt x="102" y="67"/>
                      </a:lnTo>
                      <a:lnTo>
                        <a:pt x="83" y="27"/>
                      </a:lnTo>
                      <a:lnTo>
                        <a:pt x="0" y="0"/>
                      </a:lnTo>
                      <a:lnTo>
                        <a:pt x="19"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79" name="Freeform 31">
                  <a:extLst>
                    <a:ext uri="{FF2B5EF4-FFF2-40B4-BE49-F238E27FC236}">
                      <a16:creationId xmlns:a16="http://schemas.microsoft.com/office/drawing/2014/main" id="{5A846E80-AD4D-4145-B032-0DE117303B55}"/>
                    </a:ext>
                  </a:extLst>
                </p:cNvPr>
                <p:cNvSpPr/>
                <p:nvPr/>
              </p:nvSpPr>
              <p:spPr bwMode="auto">
                <a:xfrm>
                  <a:off x="8205411" y="4785386"/>
                  <a:ext cx="121037" cy="300171"/>
                </a:xfrm>
                <a:custGeom>
                  <a:avLst/>
                  <a:gdLst>
                    <a:gd name="T0" fmla="*/ 50 w 50"/>
                    <a:gd name="T1" fmla="*/ 43 h 124"/>
                    <a:gd name="T2" fmla="*/ 21 w 50"/>
                    <a:gd name="T3" fmla="*/ 124 h 124"/>
                    <a:gd name="T4" fmla="*/ 0 w 50"/>
                    <a:gd name="T5" fmla="*/ 81 h 124"/>
                    <a:gd name="T6" fmla="*/ 31 w 50"/>
                    <a:gd name="T7" fmla="*/ 0 h 124"/>
                    <a:gd name="T8" fmla="*/ 50 w 50"/>
                    <a:gd name="T9" fmla="*/ 43 h 124"/>
                  </a:gdLst>
                  <a:ahLst/>
                  <a:cxnLst>
                    <a:cxn ang="0">
                      <a:pos x="T0" y="T1"/>
                    </a:cxn>
                    <a:cxn ang="0">
                      <a:pos x="T2" y="T3"/>
                    </a:cxn>
                    <a:cxn ang="0">
                      <a:pos x="T4" y="T5"/>
                    </a:cxn>
                    <a:cxn ang="0">
                      <a:pos x="T6" y="T7"/>
                    </a:cxn>
                    <a:cxn ang="0">
                      <a:pos x="T8" y="T9"/>
                    </a:cxn>
                  </a:cxnLst>
                  <a:rect l="0" t="0" r="r" b="b"/>
                  <a:pathLst>
                    <a:path w="50" h="124">
                      <a:moveTo>
                        <a:pt x="50" y="43"/>
                      </a:moveTo>
                      <a:lnTo>
                        <a:pt x="21" y="124"/>
                      </a:lnTo>
                      <a:lnTo>
                        <a:pt x="0" y="81"/>
                      </a:lnTo>
                      <a:lnTo>
                        <a:pt x="31" y="0"/>
                      </a:lnTo>
                      <a:lnTo>
                        <a:pt x="5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80" name="Freeform 32">
                  <a:extLst>
                    <a:ext uri="{FF2B5EF4-FFF2-40B4-BE49-F238E27FC236}">
                      <a16:creationId xmlns:a16="http://schemas.microsoft.com/office/drawing/2014/main" id="{6E283449-99D0-4254-AAAE-1793DCD0A9A7}"/>
                    </a:ext>
                  </a:extLst>
                </p:cNvPr>
                <p:cNvSpPr/>
                <p:nvPr/>
              </p:nvSpPr>
              <p:spPr bwMode="auto">
                <a:xfrm>
                  <a:off x="7914922" y="4715184"/>
                  <a:ext cx="215446" cy="215446"/>
                </a:xfrm>
                <a:custGeom>
                  <a:avLst/>
                  <a:gdLst>
                    <a:gd name="T0" fmla="*/ 12 w 89"/>
                    <a:gd name="T1" fmla="*/ 45 h 89"/>
                    <a:gd name="T2" fmla="*/ 89 w 89"/>
                    <a:gd name="T3" fmla="*/ 89 h 89"/>
                    <a:gd name="T4" fmla="*/ 77 w 89"/>
                    <a:gd name="T5" fmla="*/ 43 h 89"/>
                    <a:gd name="T6" fmla="*/ 0 w 89"/>
                    <a:gd name="T7" fmla="*/ 0 h 89"/>
                    <a:gd name="T8" fmla="*/ 12 w 89"/>
                    <a:gd name="T9" fmla="*/ 45 h 89"/>
                  </a:gdLst>
                  <a:ahLst/>
                  <a:cxnLst>
                    <a:cxn ang="0">
                      <a:pos x="T0" y="T1"/>
                    </a:cxn>
                    <a:cxn ang="0">
                      <a:pos x="T2" y="T3"/>
                    </a:cxn>
                    <a:cxn ang="0">
                      <a:pos x="T4" y="T5"/>
                    </a:cxn>
                    <a:cxn ang="0">
                      <a:pos x="T6" y="T7"/>
                    </a:cxn>
                    <a:cxn ang="0">
                      <a:pos x="T8" y="T9"/>
                    </a:cxn>
                  </a:cxnLst>
                  <a:rect l="0" t="0" r="r" b="b"/>
                  <a:pathLst>
                    <a:path w="89" h="89">
                      <a:moveTo>
                        <a:pt x="12" y="45"/>
                      </a:moveTo>
                      <a:lnTo>
                        <a:pt x="89" y="89"/>
                      </a:lnTo>
                      <a:lnTo>
                        <a:pt x="77" y="43"/>
                      </a:lnTo>
                      <a:lnTo>
                        <a:pt x="0" y="0"/>
                      </a:lnTo>
                      <a:lnTo>
                        <a:pt x="12"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81" name="Freeform 33">
                  <a:extLst>
                    <a:ext uri="{FF2B5EF4-FFF2-40B4-BE49-F238E27FC236}">
                      <a16:creationId xmlns:a16="http://schemas.microsoft.com/office/drawing/2014/main" id="{03B73126-EE31-4546-8452-CCF8C0FC292A}"/>
                    </a:ext>
                  </a:extLst>
                </p:cNvPr>
                <p:cNvSpPr/>
                <p:nvPr/>
              </p:nvSpPr>
              <p:spPr bwMode="auto">
                <a:xfrm>
                  <a:off x="8140052" y="4628037"/>
                  <a:ext cx="140403" cy="290488"/>
                </a:xfrm>
                <a:custGeom>
                  <a:avLst/>
                  <a:gdLst>
                    <a:gd name="T0" fmla="*/ 58 w 58"/>
                    <a:gd name="T1" fmla="*/ 45 h 120"/>
                    <a:gd name="T2" fmla="*/ 12 w 58"/>
                    <a:gd name="T3" fmla="*/ 120 h 120"/>
                    <a:gd name="T4" fmla="*/ 0 w 58"/>
                    <a:gd name="T5" fmla="*/ 74 h 120"/>
                    <a:gd name="T6" fmla="*/ 46 w 58"/>
                    <a:gd name="T7" fmla="*/ 0 h 120"/>
                    <a:gd name="T8" fmla="*/ 58 w 58"/>
                    <a:gd name="T9" fmla="*/ 45 h 120"/>
                  </a:gdLst>
                  <a:ahLst/>
                  <a:cxnLst>
                    <a:cxn ang="0">
                      <a:pos x="T0" y="T1"/>
                    </a:cxn>
                    <a:cxn ang="0">
                      <a:pos x="T2" y="T3"/>
                    </a:cxn>
                    <a:cxn ang="0">
                      <a:pos x="T4" y="T5"/>
                    </a:cxn>
                    <a:cxn ang="0">
                      <a:pos x="T6" y="T7"/>
                    </a:cxn>
                    <a:cxn ang="0">
                      <a:pos x="T8" y="T9"/>
                    </a:cxn>
                  </a:cxnLst>
                  <a:rect l="0" t="0" r="r" b="b"/>
                  <a:pathLst>
                    <a:path w="58" h="120">
                      <a:moveTo>
                        <a:pt x="58" y="45"/>
                      </a:moveTo>
                      <a:lnTo>
                        <a:pt x="12" y="120"/>
                      </a:lnTo>
                      <a:lnTo>
                        <a:pt x="0" y="74"/>
                      </a:lnTo>
                      <a:lnTo>
                        <a:pt x="46" y="0"/>
                      </a:lnTo>
                      <a:lnTo>
                        <a:pt x="58"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82" name="Freeform 34">
                  <a:extLst>
                    <a:ext uri="{FF2B5EF4-FFF2-40B4-BE49-F238E27FC236}">
                      <a16:creationId xmlns:a16="http://schemas.microsoft.com/office/drawing/2014/main" id="{2634067D-FD58-46CE-B563-CE6594BAD838}"/>
                    </a:ext>
                  </a:extLst>
                </p:cNvPr>
                <p:cNvSpPr/>
                <p:nvPr/>
              </p:nvSpPr>
              <p:spPr bwMode="auto">
                <a:xfrm>
                  <a:off x="7910081" y="4482793"/>
                  <a:ext cx="167032" cy="254178"/>
                </a:xfrm>
                <a:custGeom>
                  <a:avLst/>
                  <a:gdLst>
                    <a:gd name="T0" fmla="*/ 2 w 69"/>
                    <a:gd name="T1" fmla="*/ 48 h 105"/>
                    <a:gd name="T2" fmla="*/ 69 w 69"/>
                    <a:gd name="T3" fmla="*/ 105 h 105"/>
                    <a:gd name="T4" fmla="*/ 67 w 69"/>
                    <a:gd name="T5" fmla="*/ 58 h 105"/>
                    <a:gd name="T6" fmla="*/ 0 w 69"/>
                    <a:gd name="T7" fmla="*/ 0 h 105"/>
                    <a:gd name="T8" fmla="*/ 2 w 69"/>
                    <a:gd name="T9" fmla="*/ 48 h 105"/>
                  </a:gdLst>
                  <a:ahLst/>
                  <a:cxnLst>
                    <a:cxn ang="0">
                      <a:pos x="T0" y="T1"/>
                    </a:cxn>
                    <a:cxn ang="0">
                      <a:pos x="T2" y="T3"/>
                    </a:cxn>
                    <a:cxn ang="0">
                      <a:pos x="T4" y="T5"/>
                    </a:cxn>
                    <a:cxn ang="0">
                      <a:pos x="T6" y="T7"/>
                    </a:cxn>
                    <a:cxn ang="0">
                      <a:pos x="T8" y="T9"/>
                    </a:cxn>
                  </a:cxnLst>
                  <a:rect l="0" t="0" r="r" b="b"/>
                  <a:pathLst>
                    <a:path w="69" h="105">
                      <a:moveTo>
                        <a:pt x="2" y="48"/>
                      </a:moveTo>
                      <a:lnTo>
                        <a:pt x="69" y="105"/>
                      </a:lnTo>
                      <a:lnTo>
                        <a:pt x="67" y="58"/>
                      </a:lnTo>
                      <a:lnTo>
                        <a:pt x="0" y="0"/>
                      </a:lnTo>
                      <a:lnTo>
                        <a:pt x="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83" name="Freeform 35">
                  <a:extLst>
                    <a:ext uri="{FF2B5EF4-FFF2-40B4-BE49-F238E27FC236}">
                      <a16:creationId xmlns:a16="http://schemas.microsoft.com/office/drawing/2014/main" id="{D487CAFB-8BCD-4F50-9B90-C87C4321A0B4}"/>
                    </a:ext>
                  </a:extLst>
                </p:cNvPr>
                <p:cNvSpPr/>
                <p:nvPr/>
              </p:nvSpPr>
              <p:spPr bwMode="auto">
                <a:xfrm>
                  <a:off x="8111003" y="4465849"/>
                  <a:ext cx="152507" cy="266281"/>
                </a:xfrm>
                <a:custGeom>
                  <a:avLst/>
                  <a:gdLst>
                    <a:gd name="T0" fmla="*/ 63 w 63"/>
                    <a:gd name="T1" fmla="*/ 48 h 110"/>
                    <a:gd name="T2" fmla="*/ 3 w 63"/>
                    <a:gd name="T3" fmla="*/ 110 h 110"/>
                    <a:gd name="T4" fmla="*/ 0 w 63"/>
                    <a:gd name="T5" fmla="*/ 65 h 110"/>
                    <a:gd name="T6" fmla="*/ 63 w 63"/>
                    <a:gd name="T7" fmla="*/ 0 h 110"/>
                    <a:gd name="T8" fmla="*/ 63 w 63"/>
                    <a:gd name="T9" fmla="*/ 48 h 110"/>
                  </a:gdLst>
                  <a:ahLst/>
                  <a:cxnLst>
                    <a:cxn ang="0">
                      <a:pos x="T0" y="T1"/>
                    </a:cxn>
                    <a:cxn ang="0">
                      <a:pos x="T2" y="T3"/>
                    </a:cxn>
                    <a:cxn ang="0">
                      <a:pos x="T4" y="T5"/>
                    </a:cxn>
                    <a:cxn ang="0">
                      <a:pos x="T6" y="T7"/>
                    </a:cxn>
                    <a:cxn ang="0">
                      <a:pos x="T8" y="T9"/>
                    </a:cxn>
                  </a:cxnLst>
                  <a:rect l="0" t="0" r="r" b="b"/>
                  <a:pathLst>
                    <a:path w="63" h="110">
                      <a:moveTo>
                        <a:pt x="63" y="48"/>
                      </a:moveTo>
                      <a:lnTo>
                        <a:pt x="3" y="110"/>
                      </a:lnTo>
                      <a:lnTo>
                        <a:pt x="0" y="65"/>
                      </a:lnTo>
                      <a:lnTo>
                        <a:pt x="63" y="0"/>
                      </a:lnTo>
                      <a:lnTo>
                        <a:pt x="63"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84" name="Freeform 36">
                  <a:extLst>
                    <a:ext uri="{FF2B5EF4-FFF2-40B4-BE49-F238E27FC236}">
                      <a16:creationId xmlns:a16="http://schemas.microsoft.com/office/drawing/2014/main" id="{5A408BD5-B371-4A07-BA5C-6D3EF10821DA}"/>
                    </a:ext>
                  </a:extLst>
                </p:cNvPr>
                <p:cNvSpPr/>
                <p:nvPr/>
              </p:nvSpPr>
              <p:spPr bwMode="auto">
                <a:xfrm>
                  <a:off x="7939130" y="4257666"/>
                  <a:ext cx="142824" cy="278385"/>
                </a:xfrm>
                <a:custGeom>
                  <a:avLst/>
                  <a:gdLst>
                    <a:gd name="T0" fmla="*/ 0 w 59"/>
                    <a:gd name="T1" fmla="*/ 45 h 115"/>
                    <a:gd name="T2" fmla="*/ 52 w 59"/>
                    <a:gd name="T3" fmla="*/ 115 h 115"/>
                    <a:gd name="T4" fmla="*/ 59 w 59"/>
                    <a:gd name="T5" fmla="*/ 69 h 115"/>
                    <a:gd name="T6" fmla="*/ 7 w 59"/>
                    <a:gd name="T7" fmla="*/ 0 h 115"/>
                    <a:gd name="T8" fmla="*/ 0 w 59"/>
                    <a:gd name="T9" fmla="*/ 45 h 115"/>
                  </a:gdLst>
                  <a:ahLst/>
                  <a:cxnLst>
                    <a:cxn ang="0">
                      <a:pos x="T0" y="T1"/>
                    </a:cxn>
                    <a:cxn ang="0">
                      <a:pos x="T2" y="T3"/>
                    </a:cxn>
                    <a:cxn ang="0">
                      <a:pos x="T4" y="T5"/>
                    </a:cxn>
                    <a:cxn ang="0">
                      <a:pos x="T6" y="T7"/>
                    </a:cxn>
                    <a:cxn ang="0">
                      <a:pos x="T8" y="T9"/>
                    </a:cxn>
                  </a:cxnLst>
                  <a:rect l="0" t="0" r="r" b="b"/>
                  <a:pathLst>
                    <a:path w="59" h="115">
                      <a:moveTo>
                        <a:pt x="0" y="45"/>
                      </a:moveTo>
                      <a:lnTo>
                        <a:pt x="52" y="115"/>
                      </a:lnTo>
                      <a:lnTo>
                        <a:pt x="59" y="69"/>
                      </a:lnTo>
                      <a:lnTo>
                        <a:pt x="7" y="0"/>
                      </a:lnTo>
                      <a:lnTo>
                        <a:pt x="0"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85" name="Freeform 37">
                  <a:extLst>
                    <a:ext uri="{FF2B5EF4-FFF2-40B4-BE49-F238E27FC236}">
                      <a16:creationId xmlns:a16="http://schemas.microsoft.com/office/drawing/2014/main" id="{539788C9-1FF2-4DBE-8158-436E55CD6235}"/>
                    </a:ext>
                  </a:extLst>
                </p:cNvPr>
                <p:cNvSpPr/>
                <p:nvPr/>
              </p:nvSpPr>
              <p:spPr bwMode="auto">
                <a:xfrm>
                  <a:off x="8106162" y="4315763"/>
                  <a:ext cx="196081" cy="229971"/>
                </a:xfrm>
                <a:custGeom>
                  <a:avLst/>
                  <a:gdLst>
                    <a:gd name="T0" fmla="*/ 72 w 81"/>
                    <a:gd name="T1" fmla="*/ 45 h 95"/>
                    <a:gd name="T2" fmla="*/ 0 w 81"/>
                    <a:gd name="T3" fmla="*/ 95 h 95"/>
                    <a:gd name="T4" fmla="*/ 7 w 81"/>
                    <a:gd name="T5" fmla="*/ 48 h 95"/>
                    <a:gd name="T6" fmla="*/ 81 w 81"/>
                    <a:gd name="T7" fmla="*/ 0 h 95"/>
                    <a:gd name="T8" fmla="*/ 72 w 81"/>
                    <a:gd name="T9" fmla="*/ 45 h 95"/>
                  </a:gdLst>
                  <a:ahLst/>
                  <a:cxnLst>
                    <a:cxn ang="0">
                      <a:pos x="T0" y="T1"/>
                    </a:cxn>
                    <a:cxn ang="0">
                      <a:pos x="T2" y="T3"/>
                    </a:cxn>
                    <a:cxn ang="0">
                      <a:pos x="T4" y="T5"/>
                    </a:cxn>
                    <a:cxn ang="0">
                      <a:pos x="T6" y="T7"/>
                    </a:cxn>
                    <a:cxn ang="0">
                      <a:pos x="T8" y="T9"/>
                    </a:cxn>
                  </a:cxnLst>
                  <a:rect l="0" t="0" r="r" b="b"/>
                  <a:pathLst>
                    <a:path w="81" h="95">
                      <a:moveTo>
                        <a:pt x="72" y="45"/>
                      </a:moveTo>
                      <a:lnTo>
                        <a:pt x="0" y="95"/>
                      </a:lnTo>
                      <a:lnTo>
                        <a:pt x="7" y="48"/>
                      </a:lnTo>
                      <a:lnTo>
                        <a:pt x="81" y="0"/>
                      </a:lnTo>
                      <a:lnTo>
                        <a:pt x="72"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86" name="Freeform 38">
                  <a:extLst>
                    <a:ext uri="{FF2B5EF4-FFF2-40B4-BE49-F238E27FC236}">
                      <a16:creationId xmlns:a16="http://schemas.microsoft.com/office/drawing/2014/main" id="{E5A573D3-D22C-4803-B150-9B5D99F31E6F}"/>
                    </a:ext>
                  </a:extLst>
                </p:cNvPr>
                <p:cNvSpPr/>
                <p:nvPr/>
              </p:nvSpPr>
              <p:spPr bwMode="auto">
                <a:xfrm>
                  <a:off x="8006911" y="4042220"/>
                  <a:ext cx="128300" cy="295330"/>
                </a:xfrm>
                <a:custGeom>
                  <a:avLst/>
                  <a:gdLst>
                    <a:gd name="T0" fmla="*/ 0 w 53"/>
                    <a:gd name="T1" fmla="*/ 43 h 122"/>
                    <a:gd name="T2" fmla="*/ 36 w 53"/>
                    <a:gd name="T3" fmla="*/ 122 h 122"/>
                    <a:gd name="T4" fmla="*/ 53 w 53"/>
                    <a:gd name="T5" fmla="*/ 79 h 122"/>
                    <a:gd name="T6" fmla="*/ 17 w 53"/>
                    <a:gd name="T7" fmla="*/ 0 h 122"/>
                    <a:gd name="T8" fmla="*/ 0 w 53"/>
                    <a:gd name="T9" fmla="*/ 43 h 122"/>
                  </a:gdLst>
                  <a:ahLst/>
                  <a:cxnLst>
                    <a:cxn ang="0">
                      <a:pos x="T0" y="T1"/>
                    </a:cxn>
                    <a:cxn ang="0">
                      <a:pos x="T2" y="T3"/>
                    </a:cxn>
                    <a:cxn ang="0">
                      <a:pos x="T4" y="T5"/>
                    </a:cxn>
                    <a:cxn ang="0">
                      <a:pos x="T6" y="T7"/>
                    </a:cxn>
                    <a:cxn ang="0">
                      <a:pos x="T8" y="T9"/>
                    </a:cxn>
                  </a:cxnLst>
                  <a:rect l="0" t="0" r="r" b="b"/>
                  <a:pathLst>
                    <a:path w="53" h="122">
                      <a:moveTo>
                        <a:pt x="0" y="43"/>
                      </a:moveTo>
                      <a:lnTo>
                        <a:pt x="36" y="122"/>
                      </a:lnTo>
                      <a:lnTo>
                        <a:pt x="53" y="79"/>
                      </a:lnTo>
                      <a:lnTo>
                        <a:pt x="17" y="0"/>
                      </a:lnTo>
                      <a:lnTo>
                        <a:pt x="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87" name="Freeform 39">
                  <a:extLst>
                    <a:ext uri="{FF2B5EF4-FFF2-40B4-BE49-F238E27FC236}">
                      <a16:creationId xmlns:a16="http://schemas.microsoft.com/office/drawing/2014/main" id="{4A1785A2-51D5-4BF1-9EAC-D4D75D8BF19F}"/>
                    </a:ext>
                  </a:extLst>
                </p:cNvPr>
                <p:cNvSpPr/>
                <p:nvPr/>
              </p:nvSpPr>
              <p:spPr bwMode="auto">
                <a:xfrm>
                  <a:off x="8135210" y="4170519"/>
                  <a:ext cx="237232" cy="183976"/>
                </a:xfrm>
                <a:custGeom>
                  <a:avLst/>
                  <a:gdLst>
                    <a:gd name="T0" fmla="*/ 81 w 98"/>
                    <a:gd name="T1" fmla="*/ 43 h 76"/>
                    <a:gd name="T2" fmla="*/ 0 w 98"/>
                    <a:gd name="T3" fmla="*/ 76 h 76"/>
                    <a:gd name="T4" fmla="*/ 17 w 98"/>
                    <a:gd name="T5" fmla="*/ 33 h 76"/>
                    <a:gd name="T6" fmla="*/ 98 w 98"/>
                    <a:gd name="T7" fmla="*/ 0 h 76"/>
                    <a:gd name="T8" fmla="*/ 81 w 98"/>
                    <a:gd name="T9" fmla="*/ 43 h 76"/>
                  </a:gdLst>
                  <a:ahLst/>
                  <a:cxnLst>
                    <a:cxn ang="0">
                      <a:pos x="T0" y="T1"/>
                    </a:cxn>
                    <a:cxn ang="0">
                      <a:pos x="T2" y="T3"/>
                    </a:cxn>
                    <a:cxn ang="0">
                      <a:pos x="T4" y="T5"/>
                    </a:cxn>
                    <a:cxn ang="0">
                      <a:pos x="T6" y="T7"/>
                    </a:cxn>
                    <a:cxn ang="0">
                      <a:pos x="T8" y="T9"/>
                    </a:cxn>
                  </a:cxnLst>
                  <a:rect l="0" t="0" r="r" b="b"/>
                  <a:pathLst>
                    <a:path w="98" h="76">
                      <a:moveTo>
                        <a:pt x="81" y="43"/>
                      </a:moveTo>
                      <a:lnTo>
                        <a:pt x="0" y="76"/>
                      </a:lnTo>
                      <a:lnTo>
                        <a:pt x="17" y="33"/>
                      </a:lnTo>
                      <a:lnTo>
                        <a:pt x="98" y="0"/>
                      </a:lnTo>
                      <a:lnTo>
                        <a:pt x="81"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88" name="Freeform 40">
                  <a:extLst>
                    <a:ext uri="{FF2B5EF4-FFF2-40B4-BE49-F238E27FC236}">
                      <a16:creationId xmlns:a16="http://schemas.microsoft.com/office/drawing/2014/main" id="{2E2CAB88-AD06-4E0F-92E7-13DF1E01644A}"/>
                    </a:ext>
                  </a:extLst>
                </p:cNvPr>
                <p:cNvSpPr/>
                <p:nvPr/>
              </p:nvSpPr>
              <p:spPr bwMode="auto">
                <a:xfrm>
                  <a:off x="8118265" y="3855824"/>
                  <a:ext cx="108934" cy="297751"/>
                </a:xfrm>
                <a:custGeom>
                  <a:avLst/>
                  <a:gdLst>
                    <a:gd name="T0" fmla="*/ 0 w 45"/>
                    <a:gd name="T1" fmla="*/ 39 h 123"/>
                    <a:gd name="T2" fmla="*/ 19 w 45"/>
                    <a:gd name="T3" fmla="*/ 123 h 123"/>
                    <a:gd name="T4" fmla="*/ 45 w 45"/>
                    <a:gd name="T5" fmla="*/ 84 h 123"/>
                    <a:gd name="T6" fmla="*/ 26 w 45"/>
                    <a:gd name="T7" fmla="*/ 0 h 123"/>
                    <a:gd name="T8" fmla="*/ 0 w 45"/>
                    <a:gd name="T9" fmla="*/ 39 h 123"/>
                  </a:gdLst>
                  <a:ahLst/>
                  <a:cxnLst>
                    <a:cxn ang="0">
                      <a:pos x="T0" y="T1"/>
                    </a:cxn>
                    <a:cxn ang="0">
                      <a:pos x="T2" y="T3"/>
                    </a:cxn>
                    <a:cxn ang="0">
                      <a:pos x="T4" y="T5"/>
                    </a:cxn>
                    <a:cxn ang="0">
                      <a:pos x="T6" y="T7"/>
                    </a:cxn>
                    <a:cxn ang="0">
                      <a:pos x="T8" y="T9"/>
                    </a:cxn>
                  </a:cxnLst>
                  <a:rect l="0" t="0" r="r" b="b"/>
                  <a:pathLst>
                    <a:path w="45" h="123">
                      <a:moveTo>
                        <a:pt x="0" y="39"/>
                      </a:moveTo>
                      <a:lnTo>
                        <a:pt x="19" y="123"/>
                      </a:lnTo>
                      <a:lnTo>
                        <a:pt x="45" y="84"/>
                      </a:lnTo>
                      <a:lnTo>
                        <a:pt x="26"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89" name="Freeform 41">
                  <a:extLst>
                    <a:ext uri="{FF2B5EF4-FFF2-40B4-BE49-F238E27FC236}">
                      <a16:creationId xmlns:a16="http://schemas.microsoft.com/office/drawing/2014/main" id="{AE9FEDCF-EC66-4556-A4AD-D7ED4EF06133}"/>
                    </a:ext>
                  </a:extLst>
                </p:cNvPr>
                <p:cNvSpPr/>
                <p:nvPr/>
              </p:nvSpPr>
              <p:spPr bwMode="auto">
                <a:xfrm>
                  <a:off x="8205411" y="4047061"/>
                  <a:ext cx="266281" cy="135561"/>
                </a:xfrm>
                <a:custGeom>
                  <a:avLst/>
                  <a:gdLst>
                    <a:gd name="T0" fmla="*/ 86 w 110"/>
                    <a:gd name="T1" fmla="*/ 39 h 56"/>
                    <a:gd name="T2" fmla="*/ 0 w 110"/>
                    <a:gd name="T3" fmla="*/ 56 h 56"/>
                    <a:gd name="T4" fmla="*/ 24 w 110"/>
                    <a:gd name="T5" fmla="*/ 15 h 56"/>
                    <a:gd name="T6" fmla="*/ 110 w 110"/>
                    <a:gd name="T7" fmla="*/ 0 h 56"/>
                    <a:gd name="T8" fmla="*/ 86 w 110"/>
                    <a:gd name="T9" fmla="*/ 39 h 56"/>
                  </a:gdLst>
                  <a:ahLst/>
                  <a:cxnLst>
                    <a:cxn ang="0">
                      <a:pos x="T0" y="T1"/>
                    </a:cxn>
                    <a:cxn ang="0">
                      <a:pos x="T2" y="T3"/>
                    </a:cxn>
                    <a:cxn ang="0">
                      <a:pos x="T4" y="T5"/>
                    </a:cxn>
                    <a:cxn ang="0">
                      <a:pos x="T6" y="T7"/>
                    </a:cxn>
                    <a:cxn ang="0">
                      <a:pos x="T8" y="T9"/>
                    </a:cxn>
                  </a:cxnLst>
                  <a:rect l="0" t="0" r="r" b="b"/>
                  <a:pathLst>
                    <a:path w="110" h="56">
                      <a:moveTo>
                        <a:pt x="86" y="39"/>
                      </a:moveTo>
                      <a:lnTo>
                        <a:pt x="0" y="56"/>
                      </a:lnTo>
                      <a:lnTo>
                        <a:pt x="24" y="15"/>
                      </a:lnTo>
                      <a:lnTo>
                        <a:pt x="110" y="0"/>
                      </a:lnTo>
                      <a:lnTo>
                        <a:pt x="86"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90" name="Freeform 42">
                  <a:extLst>
                    <a:ext uri="{FF2B5EF4-FFF2-40B4-BE49-F238E27FC236}">
                      <a16:creationId xmlns:a16="http://schemas.microsoft.com/office/drawing/2014/main" id="{CAEA3D4C-10B2-4C17-BF37-C5A8C915C12E}"/>
                    </a:ext>
                  </a:extLst>
                </p:cNvPr>
                <p:cNvSpPr/>
                <p:nvPr/>
              </p:nvSpPr>
              <p:spPr bwMode="auto">
                <a:xfrm>
                  <a:off x="8273192" y="3700897"/>
                  <a:ext cx="82305" cy="290488"/>
                </a:xfrm>
                <a:custGeom>
                  <a:avLst/>
                  <a:gdLst>
                    <a:gd name="T0" fmla="*/ 0 w 34"/>
                    <a:gd name="T1" fmla="*/ 31 h 120"/>
                    <a:gd name="T2" fmla="*/ 0 w 34"/>
                    <a:gd name="T3" fmla="*/ 120 h 120"/>
                    <a:gd name="T4" fmla="*/ 34 w 34"/>
                    <a:gd name="T5" fmla="*/ 86 h 120"/>
                    <a:gd name="T6" fmla="*/ 31 w 34"/>
                    <a:gd name="T7" fmla="*/ 0 h 120"/>
                    <a:gd name="T8" fmla="*/ 0 w 34"/>
                    <a:gd name="T9" fmla="*/ 31 h 120"/>
                  </a:gdLst>
                  <a:ahLst/>
                  <a:cxnLst>
                    <a:cxn ang="0">
                      <a:pos x="T0" y="T1"/>
                    </a:cxn>
                    <a:cxn ang="0">
                      <a:pos x="T2" y="T3"/>
                    </a:cxn>
                    <a:cxn ang="0">
                      <a:pos x="T4" y="T5"/>
                    </a:cxn>
                    <a:cxn ang="0">
                      <a:pos x="T6" y="T7"/>
                    </a:cxn>
                    <a:cxn ang="0">
                      <a:pos x="T8" y="T9"/>
                    </a:cxn>
                  </a:cxnLst>
                  <a:rect l="0" t="0" r="r" b="b"/>
                  <a:pathLst>
                    <a:path w="34" h="120">
                      <a:moveTo>
                        <a:pt x="0" y="31"/>
                      </a:moveTo>
                      <a:lnTo>
                        <a:pt x="0" y="120"/>
                      </a:lnTo>
                      <a:lnTo>
                        <a:pt x="34" y="86"/>
                      </a:lnTo>
                      <a:lnTo>
                        <a:pt x="31" y="0"/>
                      </a:lnTo>
                      <a:lnTo>
                        <a:pt x="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91" name="Freeform 43">
                  <a:extLst>
                    <a:ext uri="{FF2B5EF4-FFF2-40B4-BE49-F238E27FC236}">
                      <a16:creationId xmlns:a16="http://schemas.microsoft.com/office/drawing/2014/main" id="{B49805F2-4DA4-481D-BE8D-05001B99EA3D}"/>
                    </a:ext>
                  </a:extLst>
                </p:cNvPr>
                <p:cNvSpPr/>
                <p:nvPr/>
              </p:nvSpPr>
              <p:spPr bwMode="auto">
                <a:xfrm>
                  <a:off x="8302241" y="3938129"/>
                  <a:ext cx="295330" cy="87146"/>
                </a:xfrm>
                <a:custGeom>
                  <a:avLst/>
                  <a:gdLst>
                    <a:gd name="T0" fmla="*/ 89 w 122"/>
                    <a:gd name="T1" fmla="*/ 36 h 36"/>
                    <a:gd name="T2" fmla="*/ 0 w 122"/>
                    <a:gd name="T3" fmla="*/ 33 h 36"/>
                    <a:gd name="T4" fmla="*/ 34 w 122"/>
                    <a:gd name="T5" fmla="*/ 0 h 36"/>
                    <a:gd name="T6" fmla="*/ 122 w 122"/>
                    <a:gd name="T7" fmla="*/ 2 h 36"/>
                    <a:gd name="T8" fmla="*/ 89 w 122"/>
                    <a:gd name="T9" fmla="*/ 36 h 36"/>
                  </a:gdLst>
                  <a:ahLst/>
                  <a:cxnLst>
                    <a:cxn ang="0">
                      <a:pos x="T0" y="T1"/>
                    </a:cxn>
                    <a:cxn ang="0">
                      <a:pos x="T2" y="T3"/>
                    </a:cxn>
                    <a:cxn ang="0">
                      <a:pos x="T4" y="T5"/>
                    </a:cxn>
                    <a:cxn ang="0">
                      <a:pos x="T6" y="T7"/>
                    </a:cxn>
                    <a:cxn ang="0">
                      <a:pos x="T8" y="T9"/>
                    </a:cxn>
                  </a:cxnLst>
                  <a:rect l="0" t="0" r="r" b="b"/>
                  <a:pathLst>
                    <a:path w="122" h="36">
                      <a:moveTo>
                        <a:pt x="89" y="36"/>
                      </a:moveTo>
                      <a:lnTo>
                        <a:pt x="0" y="33"/>
                      </a:lnTo>
                      <a:lnTo>
                        <a:pt x="34" y="0"/>
                      </a:lnTo>
                      <a:lnTo>
                        <a:pt x="122" y="2"/>
                      </a:lnTo>
                      <a:lnTo>
                        <a:pt x="8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92" name="Freeform 44">
                  <a:extLst>
                    <a:ext uri="{FF2B5EF4-FFF2-40B4-BE49-F238E27FC236}">
                      <a16:creationId xmlns:a16="http://schemas.microsoft.com/office/drawing/2014/main" id="{8BFB1275-1FCD-4B3D-BA12-F14D399B3153}"/>
                    </a:ext>
                  </a:extLst>
                </p:cNvPr>
                <p:cNvSpPr/>
                <p:nvPr/>
              </p:nvSpPr>
              <p:spPr bwMode="auto">
                <a:xfrm>
                  <a:off x="8539473" y="5380886"/>
                  <a:ext cx="435733" cy="157349"/>
                </a:xfrm>
                <a:custGeom>
                  <a:avLst/>
                  <a:gdLst>
                    <a:gd name="T0" fmla="*/ 1 w 75"/>
                    <a:gd name="T1" fmla="*/ 0 h 27"/>
                    <a:gd name="T2" fmla="*/ 75 w 75"/>
                    <a:gd name="T3" fmla="*/ 19 h 27"/>
                    <a:gd name="T4" fmla="*/ 74 w 75"/>
                    <a:gd name="T5" fmla="*/ 27 h 27"/>
                    <a:gd name="T6" fmla="*/ 0 w 75"/>
                    <a:gd name="T7" fmla="*/ 2 h 27"/>
                    <a:gd name="T8" fmla="*/ 1 w 75"/>
                    <a:gd name="T9" fmla="*/ 0 h 27"/>
                  </a:gdLst>
                  <a:ahLst/>
                  <a:cxnLst>
                    <a:cxn ang="0">
                      <a:pos x="T0" y="T1"/>
                    </a:cxn>
                    <a:cxn ang="0">
                      <a:pos x="T2" y="T3"/>
                    </a:cxn>
                    <a:cxn ang="0">
                      <a:pos x="T4" y="T5"/>
                    </a:cxn>
                    <a:cxn ang="0">
                      <a:pos x="T6" y="T7"/>
                    </a:cxn>
                    <a:cxn ang="0">
                      <a:pos x="T8" y="T9"/>
                    </a:cxn>
                  </a:cxnLst>
                  <a:rect l="0" t="0" r="r" b="b"/>
                  <a:pathLst>
                    <a:path w="75" h="27">
                      <a:moveTo>
                        <a:pt x="1" y="0"/>
                      </a:moveTo>
                      <a:cubicBezTo>
                        <a:pt x="24" y="13"/>
                        <a:pt x="49" y="19"/>
                        <a:pt x="75" y="19"/>
                      </a:cubicBezTo>
                      <a:cubicBezTo>
                        <a:pt x="74" y="27"/>
                        <a:pt x="74" y="27"/>
                        <a:pt x="74" y="27"/>
                      </a:cubicBezTo>
                      <a:cubicBezTo>
                        <a:pt x="48" y="25"/>
                        <a:pt x="22" y="16"/>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93" name="Freeform 45">
                  <a:extLst>
                    <a:ext uri="{FF2B5EF4-FFF2-40B4-BE49-F238E27FC236}">
                      <a16:creationId xmlns:a16="http://schemas.microsoft.com/office/drawing/2014/main" id="{F357DF26-F0DB-424C-8297-9A07CC40C1C6}"/>
                    </a:ext>
                  </a:extLst>
                </p:cNvPr>
                <p:cNvSpPr/>
                <p:nvPr/>
              </p:nvSpPr>
              <p:spPr bwMode="auto">
                <a:xfrm>
                  <a:off x="8389387" y="3664585"/>
                  <a:ext cx="58098" cy="215446"/>
                </a:xfrm>
                <a:custGeom>
                  <a:avLst/>
                  <a:gdLst>
                    <a:gd name="T0" fmla="*/ 0 w 24"/>
                    <a:gd name="T1" fmla="*/ 24 h 89"/>
                    <a:gd name="T2" fmla="*/ 0 w 24"/>
                    <a:gd name="T3" fmla="*/ 89 h 89"/>
                    <a:gd name="T4" fmla="*/ 24 w 24"/>
                    <a:gd name="T5" fmla="*/ 65 h 89"/>
                    <a:gd name="T6" fmla="*/ 24 w 24"/>
                    <a:gd name="T7" fmla="*/ 0 h 89"/>
                    <a:gd name="T8" fmla="*/ 0 w 24"/>
                    <a:gd name="T9" fmla="*/ 24 h 89"/>
                  </a:gdLst>
                  <a:ahLst/>
                  <a:cxnLst>
                    <a:cxn ang="0">
                      <a:pos x="T0" y="T1"/>
                    </a:cxn>
                    <a:cxn ang="0">
                      <a:pos x="T2" y="T3"/>
                    </a:cxn>
                    <a:cxn ang="0">
                      <a:pos x="T4" y="T5"/>
                    </a:cxn>
                    <a:cxn ang="0">
                      <a:pos x="T6" y="T7"/>
                    </a:cxn>
                    <a:cxn ang="0">
                      <a:pos x="T8" y="T9"/>
                    </a:cxn>
                  </a:cxnLst>
                  <a:rect l="0" t="0" r="r" b="b"/>
                  <a:pathLst>
                    <a:path w="24" h="89">
                      <a:moveTo>
                        <a:pt x="0" y="24"/>
                      </a:moveTo>
                      <a:lnTo>
                        <a:pt x="0" y="89"/>
                      </a:lnTo>
                      <a:lnTo>
                        <a:pt x="24" y="65"/>
                      </a:lnTo>
                      <a:lnTo>
                        <a:pt x="24" y="0"/>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94" name="Freeform 46">
                  <a:extLst>
                    <a:ext uri="{FF2B5EF4-FFF2-40B4-BE49-F238E27FC236}">
                      <a16:creationId xmlns:a16="http://schemas.microsoft.com/office/drawing/2014/main" id="{DD2BE11A-5854-494F-A22A-9538BC937F29}"/>
                    </a:ext>
                  </a:extLst>
                </p:cNvPr>
                <p:cNvSpPr/>
                <p:nvPr/>
              </p:nvSpPr>
              <p:spPr bwMode="auto">
                <a:xfrm>
                  <a:off x="8413595" y="3846141"/>
                  <a:ext cx="213025" cy="58098"/>
                </a:xfrm>
                <a:custGeom>
                  <a:avLst/>
                  <a:gdLst>
                    <a:gd name="T0" fmla="*/ 64 w 88"/>
                    <a:gd name="T1" fmla="*/ 24 h 24"/>
                    <a:gd name="T2" fmla="*/ 0 w 88"/>
                    <a:gd name="T3" fmla="*/ 21 h 24"/>
                    <a:gd name="T4" fmla="*/ 24 w 88"/>
                    <a:gd name="T5" fmla="*/ 0 h 24"/>
                    <a:gd name="T6" fmla="*/ 88 w 88"/>
                    <a:gd name="T7" fmla="*/ 0 h 24"/>
                    <a:gd name="T8" fmla="*/ 64 w 88"/>
                    <a:gd name="T9" fmla="*/ 24 h 24"/>
                  </a:gdLst>
                  <a:ahLst/>
                  <a:cxnLst>
                    <a:cxn ang="0">
                      <a:pos x="T0" y="T1"/>
                    </a:cxn>
                    <a:cxn ang="0">
                      <a:pos x="T2" y="T3"/>
                    </a:cxn>
                    <a:cxn ang="0">
                      <a:pos x="T4" y="T5"/>
                    </a:cxn>
                    <a:cxn ang="0">
                      <a:pos x="T6" y="T7"/>
                    </a:cxn>
                    <a:cxn ang="0">
                      <a:pos x="T8" y="T9"/>
                    </a:cxn>
                  </a:cxnLst>
                  <a:rect l="0" t="0" r="r" b="b"/>
                  <a:pathLst>
                    <a:path w="88" h="24">
                      <a:moveTo>
                        <a:pt x="64" y="24"/>
                      </a:moveTo>
                      <a:lnTo>
                        <a:pt x="0" y="21"/>
                      </a:lnTo>
                      <a:lnTo>
                        <a:pt x="24" y="0"/>
                      </a:lnTo>
                      <a:lnTo>
                        <a:pt x="88" y="0"/>
                      </a:lnTo>
                      <a:lnTo>
                        <a:pt x="64"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grpSp>
          <p:grpSp>
            <p:nvGrpSpPr>
              <p:cNvPr id="48" name="组合 47">
                <a:extLst>
                  <a:ext uri="{FF2B5EF4-FFF2-40B4-BE49-F238E27FC236}">
                    <a16:creationId xmlns:a16="http://schemas.microsoft.com/office/drawing/2014/main" id="{F90495B9-AA8F-4298-90A8-A15C1B1E9D28}"/>
                  </a:ext>
                </a:extLst>
              </p:cNvPr>
              <p:cNvGrpSpPr/>
              <p:nvPr/>
            </p:nvGrpSpPr>
            <p:grpSpPr>
              <a:xfrm rot="20880000">
                <a:off x="1115042" y="1830822"/>
                <a:ext cx="516008" cy="907704"/>
                <a:chOff x="7910081" y="3664585"/>
                <a:chExt cx="1065125" cy="1873650"/>
              </a:xfrm>
              <a:grpFill/>
            </p:grpSpPr>
            <p:sp>
              <p:nvSpPr>
                <p:cNvPr id="49" name="Freeform 26">
                  <a:extLst>
                    <a:ext uri="{FF2B5EF4-FFF2-40B4-BE49-F238E27FC236}">
                      <a16:creationId xmlns:a16="http://schemas.microsoft.com/office/drawing/2014/main" id="{9AFA926C-5D88-4363-A63F-34F269C8B078}"/>
                    </a:ext>
                  </a:extLst>
                </p:cNvPr>
                <p:cNvSpPr/>
                <p:nvPr/>
              </p:nvSpPr>
              <p:spPr bwMode="auto">
                <a:xfrm>
                  <a:off x="8198150" y="5313106"/>
                  <a:ext cx="302593" cy="96829"/>
                </a:xfrm>
                <a:custGeom>
                  <a:avLst/>
                  <a:gdLst>
                    <a:gd name="T0" fmla="*/ 36 w 125"/>
                    <a:gd name="T1" fmla="*/ 40 h 40"/>
                    <a:gd name="T2" fmla="*/ 125 w 125"/>
                    <a:gd name="T3" fmla="*/ 28 h 40"/>
                    <a:gd name="T4" fmla="*/ 89 w 125"/>
                    <a:gd name="T5" fmla="*/ 0 h 40"/>
                    <a:gd name="T6" fmla="*/ 0 w 125"/>
                    <a:gd name="T7" fmla="*/ 9 h 40"/>
                    <a:gd name="T8" fmla="*/ 36 w 125"/>
                    <a:gd name="T9" fmla="*/ 40 h 40"/>
                  </a:gdLst>
                  <a:ahLst/>
                  <a:cxnLst>
                    <a:cxn ang="0">
                      <a:pos x="T0" y="T1"/>
                    </a:cxn>
                    <a:cxn ang="0">
                      <a:pos x="T2" y="T3"/>
                    </a:cxn>
                    <a:cxn ang="0">
                      <a:pos x="T4" y="T5"/>
                    </a:cxn>
                    <a:cxn ang="0">
                      <a:pos x="T6" y="T7"/>
                    </a:cxn>
                    <a:cxn ang="0">
                      <a:pos x="T8" y="T9"/>
                    </a:cxn>
                  </a:cxnLst>
                  <a:rect l="0" t="0" r="r" b="b"/>
                  <a:pathLst>
                    <a:path w="125" h="40">
                      <a:moveTo>
                        <a:pt x="36" y="40"/>
                      </a:moveTo>
                      <a:lnTo>
                        <a:pt x="125" y="28"/>
                      </a:lnTo>
                      <a:lnTo>
                        <a:pt x="89" y="0"/>
                      </a:lnTo>
                      <a:lnTo>
                        <a:pt x="0" y="9"/>
                      </a:lnTo>
                      <a:lnTo>
                        <a:pt x="36"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50" name="Freeform 27">
                  <a:extLst>
                    <a:ext uri="{FF2B5EF4-FFF2-40B4-BE49-F238E27FC236}">
                      <a16:creationId xmlns:a16="http://schemas.microsoft.com/office/drawing/2014/main" id="{D1F01D9C-D079-4C91-A371-EAC6619A2388}"/>
                    </a:ext>
                  </a:extLst>
                </p:cNvPr>
                <p:cNvSpPr/>
                <p:nvPr/>
              </p:nvSpPr>
              <p:spPr bwMode="auto">
                <a:xfrm>
                  <a:off x="8423278" y="5068611"/>
                  <a:ext cx="99251" cy="283227"/>
                </a:xfrm>
                <a:custGeom>
                  <a:avLst/>
                  <a:gdLst>
                    <a:gd name="T0" fmla="*/ 36 w 41"/>
                    <a:gd name="T1" fmla="*/ 29 h 117"/>
                    <a:gd name="T2" fmla="*/ 41 w 41"/>
                    <a:gd name="T3" fmla="*/ 117 h 117"/>
                    <a:gd name="T4" fmla="*/ 5 w 41"/>
                    <a:gd name="T5" fmla="*/ 86 h 117"/>
                    <a:gd name="T6" fmla="*/ 0 w 41"/>
                    <a:gd name="T7" fmla="*/ 0 h 117"/>
                    <a:gd name="T8" fmla="*/ 36 w 41"/>
                    <a:gd name="T9" fmla="*/ 29 h 117"/>
                  </a:gdLst>
                  <a:ahLst/>
                  <a:cxnLst>
                    <a:cxn ang="0">
                      <a:pos x="T0" y="T1"/>
                    </a:cxn>
                    <a:cxn ang="0">
                      <a:pos x="T2" y="T3"/>
                    </a:cxn>
                    <a:cxn ang="0">
                      <a:pos x="T4" y="T5"/>
                    </a:cxn>
                    <a:cxn ang="0">
                      <a:pos x="T6" y="T7"/>
                    </a:cxn>
                    <a:cxn ang="0">
                      <a:pos x="T8" y="T9"/>
                    </a:cxn>
                  </a:cxnLst>
                  <a:rect l="0" t="0" r="r" b="b"/>
                  <a:pathLst>
                    <a:path w="41" h="117">
                      <a:moveTo>
                        <a:pt x="36" y="29"/>
                      </a:moveTo>
                      <a:lnTo>
                        <a:pt x="41" y="117"/>
                      </a:lnTo>
                      <a:lnTo>
                        <a:pt x="5" y="86"/>
                      </a:lnTo>
                      <a:lnTo>
                        <a:pt x="0" y="0"/>
                      </a:lnTo>
                      <a:lnTo>
                        <a:pt x="36"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51" name="Freeform 28">
                  <a:extLst>
                    <a:ext uri="{FF2B5EF4-FFF2-40B4-BE49-F238E27FC236}">
                      <a16:creationId xmlns:a16="http://schemas.microsoft.com/office/drawing/2014/main" id="{07FFC466-9975-4D62-B0B0-4FFF5A77D9E4}"/>
                    </a:ext>
                  </a:extLst>
                </p:cNvPr>
                <p:cNvSpPr/>
                <p:nvPr/>
              </p:nvSpPr>
              <p:spPr bwMode="auto">
                <a:xfrm>
                  <a:off x="8060167" y="5150916"/>
                  <a:ext cx="283227" cy="108934"/>
                </a:xfrm>
                <a:custGeom>
                  <a:avLst/>
                  <a:gdLst>
                    <a:gd name="T0" fmla="*/ 31 w 117"/>
                    <a:gd name="T1" fmla="*/ 35 h 45"/>
                    <a:gd name="T2" fmla="*/ 117 w 117"/>
                    <a:gd name="T3" fmla="*/ 45 h 45"/>
                    <a:gd name="T4" fmla="*/ 88 w 117"/>
                    <a:gd name="T5" fmla="*/ 9 h 45"/>
                    <a:gd name="T6" fmla="*/ 0 w 117"/>
                    <a:gd name="T7" fmla="*/ 0 h 45"/>
                    <a:gd name="T8" fmla="*/ 31 w 117"/>
                    <a:gd name="T9" fmla="*/ 35 h 45"/>
                  </a:gdLst>
                  <a:ahLst/>
                  <a:cxnLst>
                    <a:cxn ang="0">
                      <a:pos x="T0" y="T1"/>
                    </a:cxn>
                    <a:cxn ang="0">
                      <a:pos x="T2" y="T3"/>
                    </a:cxn>
                    <a:cxn ang="0">
                      <a:pos x="T4" y="T5"/>
                    </a:cxn>
                    <a:cxn ang="0">
                      <a:pos x="T6" y="T7"/>
                    </a:cxn>
                    <a:cxn ang="0">
                      <a:pos x="T8" y="T9"/>
                    </a:cxn>
                  </a:cxnLst>
                  <a:rect l="0" t="0" r="r" b="b"/>
                  <a:pathLst>
                    <a:path w="117" h="45">
                      <a:moveTo>
                        <a:pt x="31" y="35"/>
                      </a:moveTo>
                      <a:lnTo>
                        <a:pt x="117" y="45"/>
                      </a:lnTo>
                      <a:lnTo>
                        <a:pt x="88" y="9"/>
                      </a:lnTo>
                      <a:lnTo>
                        <a:pt x="0" y="0"/>
                      </a:lnTo>
                      <a:lnTo>
                        <a:pt x="3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52" name="Freeform 29">
                  <a:extLst>
                    <a:ext uri="{FF2B5EF4-FFF2-40B4-BE49-F238E27FC236}">
                      <a16:creationId xmlns:a16="http://schemas.microsoft.com/office/drawing/2014/main" id="{128122E7-D877-4270-8F37-E9E16CA7A352}"/>
                    </a:ext>
                  </a:extLst>
                </p:cNvPr>
                <p:cNvSpPr/>
                <p:nvPr/>
              </p:nvSpPr>
              <p:spPr bwMode="auto">
                <a:xfrm>
                  <a:off x="8309504" y="4935471"/>
                  <a:ext cx="96830" cy="295330"/>
                </a:xfrm>
                <a:custGeom>
                  <a:avLst/>
                  <a:gdLst>
                    <a:gd name="T0" fmla="*/ 40 w 40"/>
                    <a:gd name="T1" fmla="*/ 36 h 122"/>
                    <a:gd name="T2" fmla="*/ 28 w 40"/>
                    <a:gd name="T3" fmla="*/ 122 h 122"/>
                    <a:gd name="T4" fmla="*/ 0 w 40"/>
                    <a:gd name="T5" fmla="*/ 86 h 122"/>
                    <a:gd name="T6" fmla="*/ 12 w 40"/>
                    <a:gd name="T7" fmla="*/ 0 h 122"/>
                    <a:gd name="T8" fmla="*/ 40 w 40"/>
                    <a:gd name="T9" fmla="*/ 36 h 122"/>
                  </a:gdLst>
                  <a:ahLst/>
                  <a:cxnLst>
                    <a:cxn ang="0">
                      <a:pos x="T0" y="T1"/>
                    </a:cxn>
                    <a:cxn ang="0">
                      <a:pos x="T2" y="T3"/>
                    </a:cxn>
                    <a:cxn ang="0">
                      <a:pos x="T4" y="T5"/>
                    </a:cxn>
                    <a:cxn ang="0">
                      <a:pos x="T6" y="T7"/>
                    </a:cxn>
                    <a:cxn ang="0">
                      <a:pos x="T8" y="T9"/>
                    </a:cxn>
                  </a:cxnLst>
                  <a:rect l="0" t="0" r="r" b="b"/>
                  <a:pathLst>
                    <a:path w="40" h="122">
                      <a:moveTo>
                        <a:pt x="40" y="36"/>
                      </a:moveTo>
                      <a:lnTo>
                        <a:pt x="28" y="122"/>
                      </a:lnTo>
                      <a:lnTo>
                        <a:pt x="0" y="86"/>
                      </a:lnTo>
                      <a:lnTo>
                        <a:pt x="12" y="0"/>
                      </a:ln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53" name="Freeform 30">
                  <a:extLst>
                    <a:ext uri="{FF2B5EF4-FFF2-40B4-BE49-F238E27FC236}">
                      <a16:creationId xmlns:a16="http://schemas.microsoft.com/office/drawing/2014/main" id="{01B2C9F9-D5BC-4C9C-8538-B8EDA2E848E2}"/>
                    </a:ext>
                  </a:extLst>
                </p:cNvPr>
                <p:cNvSpPr/>
                <p:nvPr/>
              </p:nvSpPr>
              <p:spPr bwMode="auto">
                <a:xfrm>
                  <a:off x="7968179" y="4940313"/>
                  <a:ext cx="246915" cy="162190"/>
                </a:xfrm>
                <a:custGeom>
                  <a:avLst/>
                  <a:gdLst>
                    <a:gd name="T0" fmla="*/ 19 w 102"/>
                    <a:gd name="T1" fmla="*/ 41 h 67"/>
                    <a:gd name="T2" fmla="*/ 102 w 102"/>
                    <a:gd name="T3" fmla="*/ 67 h 67"/>
                    <a:gd name="T4" fmla="*/ 83 w 102"/>
                    <a:gd name="T5" fmla="*/ 27 h 67"/>
                    <a:gd name="T6" fmla="*/ 0 w 102"/>
                    <a:gd name="T7" fmla="*/ 0 h 67"/>
                    <a:gd name="T8" fmla="*/ 19 w 102"/>
                    <a:gd name="T9" fmla="*/ 41 h 67"/>
                  </a:gdLst>
                  <a:ahLst/>
                  <a:cxnLst>
                    <a:cxn ang="0">
                      <a:pos x="T0" y="T1"/>
                    </a:cxn>
                    <a:cxn ang="0">
                      <a:pos x="T2" y="T3"/>
                    </a:cxn>
                    <a:cxn ang="0">
                      <a:pos x="T4" y="T5"/>
                    </a:cxn>
                    <a:cxn ang="0">
                      <a:pos x="T6" y="T7"/>
                    </a:cxn>
                    <a:cxn ang="0">
                      <a:pos x="T8" y="T9"/>
                    </a:cxn>
                  </a:cxnLst>
                  <a:rect l="0" t="0" r="r" b="b"/>
                  <a:pathLst>
                    <a:path w="102" h="67">
                      <a:moveTo>
                        <a:pt x="19" y="41"/>
                      </a:moveTo>
                      <a:lnTo>
                        <a:pt x="102" y="67"/>
                      </a:lnTo>
                      <a:lnTo>
                        <a:pt x="83" y="27"/>
                      </a:lnTo>
                      <a:lnTo>
                        <a:pt x="0" y="0"/>
                      </a:lnTo>
                      <a:lnTo>
                        <a:pt x="19"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54" name="Freeform 31">
                  <a:extLst>
                    <a:ext uri="{FF2B5EF4-FFF2-40B4-BE49-F238E27FC236}">
                      <a16:creationId xmlns:a16="http://schemas.microsoft.com/office/drawing/2014/main" id="{37C72C90-488E-45D4-A04D-19C28D11BE89}"/>
                    </a:ext>
                  </a:extLst>
                </p:cNvPr>
                <p:cNvSpPr/>
                <p:nvPr/>
              </p:nvSpPr>
              <p:spPr bwMode="auto">
                <a:xfrm>
                  <a:off x="8205411" y="4785386"/>
                  <a:ext cx="121037" cy="300171"/>
                </a:xfrm>
                <a:custGeom>
                  <a:avLst/>
                  <a:gdLst>
                    <a:gd name="T0" fmla="*/ 50 w 50"/>
                    <a:gd name="T1" fmla="*/ 43 h 124"/>
                    <a:gd name="T2" fmla="*/ 21 w 50"/>
                    <a:gd name="T3" fmla="*/ 124 h 124"/>
                    <a:gd name="T4" fmla="*/ 0 w 50"/>
                    <a:gd name="T5" fmla="*/ 81 h 124"/>
                    <a:gd name="T6" fmla="*/ 31 w 50"/>
                    <a:gd name="T7" fmla="*/ 0 h 124"/>
                    <a:gd name="T8" fmla="*/ 50 w 50"/>
                    <a:gd name="T9" fmla="*/ 43 h 124"/>
                  </a:gdLst>
                  <a:ahLst/>
                  <a:cxnLst>
                    <a:cxn ang="0">
                      <a:pos x="T0" y="T1"/>
                    </a:cxn>
                    <a:cxn ang="0">
                      <a:pos x="T2" y="T3"/>
                    </a:cxn>
                    <a:cxn ang="0">
                      <a:pos x="T4" y="T5"/>
                    </a:cxn>
                    <a:cxn ang="0">
                      <a:pos x="T6" y="T7"/>
                    </a:cxn>
                    <a:cxn ang="0">
                      <a:pos x="T8" y="T9"/>
                    </a:cxn>
                  </a:cxnLst>
                  <a:rect l="0" t="0" r="r" b="b"/>
                  <a:pathLst>
                    <a:path w="50" h="124">
                      <a:moveTo>
                        <a:pt x="50" y="43"/>
                      </a:moveTo>
                      <a:lnTo>
                        <a:pt x="21" y="124"/>
                      </a:lnTo>
                      <a:lnTo>
                        <a:pt x="0" y="81"/>
                      </a:lnTo>
                      <a:lnTo>
                        <a:pt x="31" y="0"/>
                      </a:lnTo>
                      <a:lnTo>
                        <a:pt x="5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55" name="Freeform 32">
                  <a:extLst>
                    <a:ext uri="{FF2B5EF4-FFF2-40B4-BE49-F238E27FC236}">
                      <a16:creationId xmlns:a16="http://schemas.microsoft.com/office/drawing/2014/main" id="{070E6640-9A11-4E78-9553-FF55CF4907E4}"/>
                    </a:ext>
                  </a:extLst>
                </p:cNvPr>
                <p:cNvSpPr/>
                <p:nvPr/>
              </p:nvSpPr>
              <p:spPr bwMode="auto">
                <a:xfrm>
                  <a:off x="7914922" y="4715184"/>
                  <a:ext cx="215446" cy="215446"/>
                </a:xfrm>
                <a:custGeom>
                  <a:avLst/>
                  <a:gdLst>
                    <a:gd name="T0" fmla="*/ 12 w 89"/>
                    <a:gd name="T1" fmla="*/ 45 h 89"/>
                    <a:gd name="T2" fmla="*/ 89 w 89"/>
                    <a:gd name="T3" fmla="*/ 89 h 89"/>
                    <a:gd name="T4" fmla="*/ 77 w 89"/>
                    <a:gd name="T5" fmla="*/ 43 h 89"/>
                    <a:gd name="T6" fmla="*/ 0 w 89"/>
                    <a:gd name="T7" fmla="*/ 0 h 89"/>
                    <a:gd name="T8" fmla="*/ 12 w 89"/>
                    <a:gd name="T9" fmla="*/ 45 h 89"/>
                  </a:gdLst>
                  <a:ahLst/>
                  <a:cxnLst>
                    <a:cxn ang="0">
                      <a:pos x="T0" y="T1"/>
                    </a:cxn>
                    <a:cxn ang="0">
                      <a:pos x="T2" y="T3"/>
                    </a:cxn>
                    <a:cxn ang="0">
                      <a:pos x="T4" y="T5"/>
                    </a:cxn>
                    <a:cxn ang="0">
                      <a:pos x="T6" y="T7"/>
                    </a:cxn>
                    <a:cxn ang="0">
                      <a:pos x="T8" y="T9"/>
                    </a:cxn>
                  </a:cxnLst>
                  <a:rect l="0" t="0" r="r" b="b"/>
                  <a:pathLst>
                    <a:path w="89" h="89">
                      <a:moveTo>
                        <a:pt x="12" y="45"/>
                      </a:moveTo>
                      <a:lnTo>
                        <a:pt x="89" y="89"/>
                      </a:lnTo>
                      <a:lnTo>
                        <a:pt x="77" y="43"/>
                      </a:lnTo>
                      <a:lnTo>
                        <a:pt x="0" y="0"/>
                      </a:lnTo>
                      <a:lnTo>
                        <a:pt x="12"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60" name="Freeform 33">
                  <a:extLst>
                    <a:ext uri="{FF2B5EF4-FFF2-40B4-BE49-F238E27FC236}">
                      <a16:creationId xmlns:a16="http://schemas.microsoft.com/office/drawing/2014/main" id="{6B97674B-ABC8-4A88-8D3C-8BB207000CCA}"/>
                    </a:ext>
                  </a:extLst>
                </p:cNvPr>
                <p:cNvSpPr/>
                <p:nvPr/>
              </p:nvSpPr>
              <p:spPr bwMode="auto">
                <a:xfrm>
                  <a:off x="8140052" y="4628037"/>
                  <a:ext cx="140403" cy="290488"/>
                </a:xfrm>
                <a:custGeom>
                  <a:avLst/>
                  <a:gdLst>
                    <a:gd name="T0" fmla="*/ 58 w 58"/>
                    <a:gd name="T1" fmla="*/ 45 h 120"/>
                    <a:gd name="T2" fmla="*/ 12 w 58"/>
                    <a:gd name="T3" fmla="*/ 120 h 120"/>
                    <a:gd name="T4" fmla="*/ 0 w 58"/>
                    <a:gd name="T5" fmla="*/ 74 h 120"/>
                    <a:gd name="T6" fmla="*/ 46 w 58"/>
                    <a:gd name="T7" fmla="*/ 0 h 120"/>
                    <a:gd name="T8" fmla="*/ 58 w 58"/>
                    <a:gd name="T9" fmla="*/ 45 h 120"/>
                  </a:gdLst>
                  <a:ahLst/>
                  <a:cxnLst>
                    <a:cxn ang="0">
                      <a:pos x="T0" y="T1"/>
                    </a:cxn>
                    <a:cxn ang="0">
                      <a:pos x="T2" y="T3"/>
                    </a:cxn>
                    <a:cxn ang="0">
                      <a:pos x="T4" y="T5"/>
                    </a:cxn>
                    <a:cxn ang="0">
                      <a:pos x="T6" y="T7"/>
                    </a:cxn>
                    <a:cxn ang="0">
                      <a:pos x="T8" y="T9"/>
                    </a:cxn>
                  </a:cxnLst>
                  <a:rect l="0" t="0" r="r" b="b"/>
                  <a:pathLst>
                    <a:path w="58" h="120">
                      <a:moveTo>
                        <a:pt x="58" y="45"/>
                      </a:moveTo>
                      <a:lnTo>
                        <a:pt x="12" y="120"/>
                      </a:lnTo>
                      <a:lnTo>
                        <a:pt x="0" y="74"/>
                      </a:lnTo>
                      <a:lnTo>
                        <a:pt x="46" y="0"/>
                      </a:lnTo>
                      <a:lnTo>
                        <a:pt x="58"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61" name="Freeform 34">
                  <a:extLst>
                    <a:ext uri="{FF2B5EF4-FFF2-40B4-BE49-F238E27FC236}">
                      <a16:creationId xmlns:a16="http://schemas.microsoft.com/office/drawing/2014/main" id="{772A852D-698E-47AD-BA91-1C4F0859093C}"/>
                    </a:ext>
                  </a:extLst>
                </p:cNvPr>
                <p:cNvSpPr/>
                <p:nvPr/>
              </p:nvSpPr>
              <p:spPr bwMode="auto">
                <a:xfrm>
                  <a:off x="7910081" y="4482793"/>
                  <a:ext cx="167032" cy="254178"/>
                </a:xfrm>
                <a:custGeom>
                  <a:avLst/>
                  <a:gdLst>
                    <a:gd name="T0" fmla="*/ 2 w 69"/>
                    <a:gd name="T1" fmla="*/ 48 h 105"/>
                    <a:gd name="T2" fmla="*/ 69 w 69"/>
                    <a:gd name="T3" fmla="*/ 105 h 105"/>
                    <a:gd name="T4" fmla="*/ 67 w 69"/>
                    <a:gd name="T5" fmla="*/ 58 h 105"/>
                    <a:gd name="T6" fmla="*/ 0 w 69"/>
                    <a:gd name="T7" fmla="*/ 0 h 105"/>
                    <a:gd name="T8" fmla="*/ 2 w 69"/>
                    <a:gd name="T9" fmla="*/ 48 h 105"/>
                  </a:gdLst>
                  <a:ahLst/>
                  <a:cxnLst>
                    <a:cxn ang="0">
                      <a:pos x="T0" y="T1"/>
                    </a:cxn>
                    <a:cxn ang="0">
                      <a:pos x="T2" y="T3"/>
                    </a:cxn>
                    <a:cxn ang="0">
                      <a:pos x="T4" y="T5"/>
                    </a:cxn>
                    <a:cxn ang="0">
                      <a:pos x="T6" y="T7"/>
                    </a:cxn>
                    <a:cxn ang="0">
                      <a:pos x="T8" y="T9"/>
                    </a:cxn>
                  </a:cxnLst>
                  <a:rect l="0" t="0" r="r" b="b"/>
                  <a:pathLst>
                    <a:path w="69" h="105">
                      <a:moveTo>
                        <a:pt x="2" y="48"/>
                      </a:moveTo>
                      <a:lnTo>
                        <a:pt x="69" y="105"/>
                      </a:lnTo>
                      <a:lnTo>
                        <a:pt x="67" y="58"/>
                      </a:lnTo>
                      <a:lnTo>
                        <a:pt x="0" y="0"/>
                      </a:lnTo>
                      <a:lnTo>
                        <a:pt x="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62" name="Freeform 35">
                  <a:extLst>
                    <a:ext uri="{FF2B5EF4-FFF2-40B4-BE49-F238E27FC236}">
                      <a16:creationId xmlns:a16="http://schemas.microsoft.com/office/drawing/2014/main" id="{EC160CC5-21CF-4A34-B104-DC93A1096D90}"/>
                    </a:ext>
                  </a:extLst>
                </p:cNvPr>
                <p:cNvSpPr/>
                <p:nvPr/>
              </p:nvSpPr>
              <p:spPr bwMode="auto">
                <a:xfrm>
                  <a:off x="8111003" y="4465849"/>
                  <a:ext cx="152507" cy="266281"/>
                </a:xfrm>
                <a:custGeom>
                  <a:avLst/>
                  <a:gdLst>
                    <a:gd name="T0" fmla="*/ 63 w 63"/>
                    <a:gd name="T1" fmla="*/ 48 h 110"/>
                    <a:gd name="T2" fmla="*/ 3 w 63"/>
                    <a:gd name="T3" fmla="*/ 110 h 110"/>
                    <a:gd name="T4" fmla="*/ 0 w 63"/>
                    <a:gd name="T5" fmla="*/ 65 h 110"/>
                    <a:gd name="T6" fmla="*/ 63 w 63"/>
                    <a:gd name="T7" fmla="*/ 0 h 110"/>
                    <a:gd name="T8" fmla="*/ 63 w 63"/>
                    <a:gd name="T9" fmla="*/ 48 h 110"/>
                  </a:gdLst>
                  <a:ahLst/>
                  <a:cxnLst>
                    <a:cxn ang="0">
                      <a:pos x="T0" y="T1"/>
                    </a:cxn>
                    <a:cxn ang="0">
                      <a:pos x="T2" y="T3"/>
                    </a:cxn>
                    <a:cxn ang="0">
                      <a:pos x="T4" y="T5"/>
                    </a:cxn>
                    <a:cxn ang="0">
                      <a:pos x="T6" y="T7"/>
                    </a:cxn>
                    <a:cxn ang="0">
                      <a:pos x="T8" y="T9"/>
                    </a:cxn>
                  </a:cxnLst>
                  <a:rect l="0" t="0" r="r" b="b"/>
                  <a:pathLst>
                    <a:path w="63" h="110">
                      <a:moveTo>
                        <a:pt x="63" y="48"/>
                      </a:moveTo>
                      <a:lnTo>
                        <a:pt x="3" y="110"/>
                      </a:lnTo>
                      <a:lnTo>
                        <a:pt x="0" y="65"/>
                      </a:lnTo>
                      <a:lnTo>
                        <a:pt x="63" y="0"/>
                      </a:lnTo>
                      <a:lnTo>
                        <a:pt x="63"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63" name="Freeform 36">
                  <a:extLst>
                    <a:ext uri="{FF2B5EF4-FFF2-40B4-BE49-F238E27FC236}">
                      <a16:creationId xmlns:a16="http://schemas.microsoft.com/office/drawing/2014/main" id="{60659C90-5FD5-4556-8719-CA1F2AD846E1}"/>
                    </a:ext>
                  </a:extLst>
                </p:cNvPr>
                <p:cNvSpPr/>
                <p:nvPr/>
              </p:nvSpPr>
              <p:spPr bwMode="auto">
                <a:xfrm>
                  <a:off x="7939130" y="4257666"/>
                  <a:ext cx="142824" cy="278385"/>
                </a:xfrm>
                <a:custGeom>
                  <a:avLst/>
                  <a:gdLst>
                    <a:gd name="T0" fmla="*/ 0 w 59"/>
                    <a:gd name="T1" fmla="*/ 45 h 115"/>
                    <a:gd name="T2" fmla="*/ 52 w 59"/>
                    <a:gd name="T3" fmla="*/ 115 h 115"/>
                    <a:gd name="T4" fmla="*/ 59 w 59"/>
                    <a:gd name="T5" fmla="*/ 69 h 115"/>
                    <a:gd name="T6" fmla="*/ 7 w 59"/>
                    <a:gd name="T7" fmla="*/ 0 h 115"/>
                    <a:gd name="T8" fmla="*/ 0 w 59"/>
                    <a:gd name="T9" fmla="*/ 45 h 115"/>
                  </a:gdLst>
                  <a:ahLst/>
                  <a:cxnLst>
                    <a:cxn ang="0">
                      <a:pos x="T0" y="T1"/>
                    </a:cxn>
                    <a:cxn ang="0">
                      <a:pos x="T2" y="T3"/>
                    </a:cxn>
                    <a:cxn ang="0">
                      <a:pos x="T4" y="T5"/>
                    </a:cxn>
                    <a:cxn ang="0">
                      <a:pos x="T6" y="T7"/>
                    </a:cxn>
                    <a:cxn ang="0">
                      <a:pos x="T8" y="T9"/>
                    </a:cxn>
                  </a:cxnLst>
                  <a:rect l="0" t="0" r="r" b="b"/>
                  <a:pathLst>
                    <a:path w="59" h="115">
                      <a:moveTo>
                        <a:pt x="0" y="45"/>
                      </a:moveTo>
                      <a:lnTo>
                        <a:pt x="52" y="115"/>
                      </a:lnTo>
                      <a:lnTo>
                        <a:pt x="59" y="69"/>
                      </a:lnTo>
                      <a:lnTo>
                        <a:pt x="7" y="0"/>
                      </a:lnTo>
                      <a:lnTo>
                        <a:pt x="0"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64" name="Freeform 37">
                  <a:extLst>
                    <a:ext uri="{FF2B5EF4-FFF2-40B4-BE49-F238E27FC236}">
                      <a16:creationId xmlns:a16="http://schemas.microsoft.com/office/drawing/2014/main" id="{A67F161F-6428-462A-9578-DD0567405501}"/>
                    </a:ext>
                  </a:extLst>
                </p:cNvPr>
                <p:cNvSpPr/>
                <p:nvPr/>
              </p:nvSpPr>
              <p:spPr bwMode="auto">
                <a:xfrm>
                  <a:off x="8106162" y="4315763"/>
                  <a:ext cx="196081" cy="229971"/>
                </a:xfrm>
                <a:custGeom>
                  <a:avLst/>
                  <a:gdLst>
                    <a:gd name="T0" fmla="*/ 72 w 81"/>
                    <a:gd name="T1" fmla="*/ 45 h 95"/>
                    <a:gd name="T2" fmla="*/ 0 w 81"/>
                    <a:gd name="T3" fmla="*/ 95 h 95"/>
                    <a:gd name="T4" fmla="*/ 7 w 81"/>
                    <a:gd name="T5" fmla="*/ 48 h 95"/>
                    <a:gd name="T6" fmla="*/ 81 w 81"/>
                    <a:gd name="T7" fmla="*/ 0 h 95"/>
                    <a:gd name="T8" fmla="*/ 72 w 81"/>
                    <a:gd name="T9" fmla="*/ 45 h 95"/>
                  </a:gdLst>
                  <a:ahLst/>
                  <a:cxnLst>
                    <a:cxn ang="0">
                      <a:pos x="T0" y="T1"/>
                    </a:cxn>
                    <a:cxn ang="0">
                      <a:pos x="T2" y="T3"/>
                    </a:cxn>
                    <a:cxn ang="0">
                      <a:pos x="T4" y="T5"/>
                    </a:cxn>
                    <a:cxn ang="0">
                      <a:pos x="T6" y="T7"/>
                    </a:cxn>
                    <a:cxn ang="0">
                      <a:pos x="T8" y="T9"/>
                    </a:cxn>
                  </a:cxnLst>
                  <a:rect l="0" t="0" r="r" b="b"/>
                  <a:pathLst>
                    <a:path w="81" h="95">
                      <a:moveTo>
                        <a:pt x="72" y="45"/>
                      </a:moveTo>
                      <a:lnTo>
                        <a:pt x="0" y="95"/>
                      </a:lnTo>
                      <a:lnTo>
                        <a:pt x="7" y="48"/>
                      </a:lnTo>
                      <a:lnTo>
                        <a:pt x="81" y="0"/>
                      </a:lnTo>
                      <a:lnTo>
                        <a:pt x="72"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65" name="Freeform 38">
                  <a:extLst>
                    <a:ext uri="{FF2B5EF4-FFF2-40B4-BE49-F238E27FC236}">
                      <a16:creationId xmlns:a16="http://schemas.microsoft.com/office/drawing/2014/main" id="{7F17536D-1BCF-4C1F-BB36-0CE9B15780BD}"/>
                    </a:ext>
                  </a:extLst>
                </p:cNvPr>
                <p:cNvSpPr/>
                <p:nvPr/>
              </p:nvSpPr>
              <p:spPr bwMode="auto">
                <a:xfrm>
                  <a:off x="8006911" y="4042220"/>
                  <a:ext cx="128300" cy="295330"/>
                </a:xfrm>
                <a:custGeom>
                  <a:avLst/>
                  <a:gdLst>
                    <a:gd name="T0" fmla="*/ 0 w 53"/>
                    <a:gd name="T1" fmla="*/ 43 h 122"/>
                    <a:gd name="T2" fmla="*/ 36 w 53"/>
                    <a:gd name="T3" fmla="*/ 122 h 122"/>
                    <a:gd name="T4" fmla="*/ 53 w 53"/>
                    <a:gd name="T5" fmla="*/ 79 h 122"/>
                    <a:gd name="T6" fmla="*/ 17 w 53"/>
                    <a:gd name="T7" fmla="*/ 0 h 122"/>
                    <a:gd name="T8" fmla="*/ 0 w 53"/>
                    <a:gd name="T9" fmla="*/ 43 h 122"/>
                  </a:gdLst>
                  <a:ahLst/>
                  <a:cxnLst>
                    <a:cxn ang="0">
                      <a:pos x="T0" y="T1"/>
                    </a:cxn>
                    <a:cxn ang="0">
                      <a:pos x="T2" y="T3"/>
                    </a:cxn>
                    <a:cxn ang="0">
                      <a:pos x="T4" y="T5"/>
                    </a:cxn>
                    <a:cxn ang="0">
                      <a:pos x="T6" y="T7"/>
                    </a:cxn>
                    <a:cxn ang="0">
                      <a:pos x="T8" y="T9"/>
                    </a:cxn>
                  </a:cxnLst>
                  <a:rect l="0" t="0" r="r" b="b"/>
                  <a:pathLst>
                    <a:path w="53" h="122">
                      <a:moveTo>
                        <a:pt x="0" y="43"/>
                      </a:moveTo>
                      <a:lnTo>
                        <a:pt x="36" y="122"/>
                      </a:lnTo>
                      <a:lnTo>
                        <a:pt x="53" y="79"/>
                      </a:lnTo>
                      <a:lnTo>
                        <a:pt x="17" y="0"/>
                      </a:lnTo>
                      <a:lnTo>
                        <a:pt x="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66" name="Freeform 39">
                  <a:extLst>
                    <a:ext uri="{FF2B5EF4-FFF2-40B4-BE49-F238E27FC236}">
                      <a16:creationId xmlns:a16="http://schemas.microsoft.com/office/drawing/2014/main" id="{B654B96D-81EF-4F7D-9A84-587EC76D1322}"/>
                    </a:ext>
                  </a:extLst>
                </p:cNvPr>
                <p:cNvSpPr/>
                <p:nvPr/>
              </p:nvSpPr>
              <p:spPr bwMode="auto">
                <a:xfrm>
                  <a:off x="8135210" y="4170519"/>
                  <a:ext cx="237232" cy="183976"/>
                </a:xfrm>
                <a:custGeom>
                  <a:avLst/>
                  <a:gdLst>
                    <a:gd name="T0" fmla="*/ 81 w 98"/>
                    <a:gd name="T1" fmla="*/ 43 h 76"/>
                    <a:gd name="T2" fmla="*/ 0 w 98"/>
                    <a:gd name="T3" fmla="*/ 76 h 76"/>
                    <a:gd name="T4" fmla="*/ 17 w 98"/>
                    <a:gd name="T5" fmla="*/ 33 h 76"/>
                    <a:gd name="T6" fmla="*/ 98 w 98"/>
                    <a:gd name="T7" fmla="*/ 0 h 76"/>
                    <a:gd name="T8" fmla="*/ 81 w 98"/>
                    <a:gd name="T9" fmla="*/ 43 h 76"/>
                  </a:gdLst>
                  <a:ahLst/>
                  <a:cxnLst>
                    <a:cxn ang="0">
                      <a:pos x="T0" y="T1"/>
                    </a:cxn>
                    <a:cxn ang="0">
                      <a:pos x="T2" y="T3"/>
                    </a:cxn>
                    <a:cxn ang="0">
                      <a:pos x="T4" y="T5"/>
                    </a:cxn>
                    <a:cxn ang="0">
                      <a:pos x="T6" y="T7"/>
                    </a:cxn>
                    <a:cxn ang="0">
                      <a:pos x="T8" y="T9"/>
                    </a:cxn>
                  </a:cxnLst>
                  <a:rect l="0" t="0" r="r" b="b"/>
                  <a:pathLst>
                    <a:path w="98" h="76">
                      <a:moveTo>
                        <a:pt x="81" y="43"/>
                      </a:moveTo>
                      <a:lnTo>
                        <a:pt x="0" y="76"/>
                      </a:lnTo>
                      <a:lnTo>
                        <a:pt x="17" y="33"/>
                      </a:lnTo>
                      <a:lnTo>
                        <a:pt x="98" y="0"/>
                      </a:lnTo>
                      <a:lnTo>
                        <a:pt x="81"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67" name="Freeform 40">
                  <a:extLst>
                    <a:ext uri="{FF2B5EF4-FFF2-40B4-BE49-F238E27FC236}">
                      <a16:creationId xmlns:a16="http://schemas.microsoft.com/office/drawing/2014/main" id="{112F1486-66BC-4F78-9178-E4DABC78010F}"/>
                    </a:ext>
                  </a:extLst>
                </p:cNvPr>
                <p:cNvSpPr/>
                <p:nvPr/>
              </p:nvSpPr>
              <p:spPr bwMode="auto">
                <a:xfrm>
                  <a:off x="8118265" y="3855824"/>
                  <a:ext cx="108934" cy="297751"/>
                </a:xfrm>
                <a:custGeom>
                  <a:avLst/>
                  <a:gdLst>
                    <a:gd name="T0" fmla="*/ 0 w 45"/>
                    <a:gd name="T1" fmla="*/ 39 h 123"/>
                    <a:gd name="T2" fmla="*/ 19 w 45"/>
                    <a:gd name="T3" fmla="*/ 123 h 123"/>
                    <a:gd name="T4" fmla="*/ 45 w 45"/>
                    <a:gd name="T5" fmla="*/ 84 h 123"/>
                    <a:gd name="T6" fmla="*/ 26 w 45"/>
                    <a:gd name="T7" fmla="*/ 0 h 123"/>
                    <a:gd name="T8" fmla="*/ 0 w 45"/>
                    <a:gd name="T9" fmla="*/ 39 h 123"/>
                  </a:gdLst>
                  <a:ahLst/>
                  <a:cxnLst>
                    <a:cxn ang="0">
                      <a:pos x="T0" y="T1"/>
                    </a:cxn>
                    <a:cxn ang="0">
                      <a:pos x="T2" y="T3"/>
                    </a:cxn>
                    <a:cxn ang="0">
                      <a:pos x="T4" y="T5"/>
                    </a:cxn>
                    <a:cxn ang="0">
                      <a:pos x="T6" y="T7"/>
                    </a:cxn>
                    <a:cxn ang="0">
                      <a:pos x="T8" y="T9"/>
                    </a:cxn>
                  </a:cxnLst>
                  <a:rect l="0" t="0" r="r" b="b"/>
                  <a:pathLst>
                    <a:path w="45" h="123">
                      <a:moveTo>
                        <a:pt x="0" y="39"/>
                      </a:moveTo>
                      <a:lnTo>
                        <a:pt x="19" y="123"/>
                      </a:lnTo>
                      <a:lnTo>
                        <a:pt x="45" y="84"/>
                      </a:lnTo>
                      <a:lnTo>
                        <a:pt x="26"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68" name="Freeform 41">
                  <a:extLst>
                    <a:ext uri="{FF2B5EF4-FFF2-40B4-BE49-F238E27FC236}">
                      <a16:creationId xmlns:a16="http://schemas.microsoft.com/office/drawing/2014/main" id="{DE89AD60-B853-42B2-820A-E0F8F2F2D50D}"/>
                    </a:ext>
                  </a:extLst>
                </p:cNvPr>
                <p:cNvSpPr/>
                <p:nvPr/>
              </p:nvSpPr>
              <p:spPr bwMode="auto">
                <a:xfrm>
                  <a:off x="8205411" y="4047061"/>
                  <a:ext cx="266281" cy="135561"/>
                </a:xfrm>
                <a:custGeom>
                  <a:avLst/>
                  <a:gdLst>
                    <a:gd name="T0" fmla="*/ 86 w 110"/>
                    <a:gd name="T1" fmla="*/ 39 h 56"/>
                    <a:gd name="T2" fmla="*/ 0 w 110"/>
                    <a:gd name="T3" fmla="*/ 56 h 56"/>
                    <a:gd name="T4" fmla="*/ 24 w 110"/>
                    <a:gd name="T5" fmla="*/ 15 h 56"/>
                    <a:gd name="T6" fmla="*/ 110 w 110"/>
                    <a:gd name="T7" fmla="*/ 0 h 56"/>
                    <a:gd name="T8" fmla="*/ 86 w 110"/>
                    <a:gd name="T9" fmla="*/ 39 h 56"/>
                  </a:gdLst>
                  <a:ahLst/>
                  <a:cxnLst>
                    <a:cxn ang="0">
                      <a:pos x="T0" y="T1"/>
                    </a:cxn>
                    <a:cxn ang="0">
                      <a:pos x="T2" y="T3"/>
                    </a:cxn>
                    <a:cxn ang="0">
                      <a:pos x="T4" y="T5"/>
                    </a:cxn>
                    <a:cxn ang="0">
                      <a:pos x="T6" y="T7"/>
                    </a:cxn>
                    <a:cxn ang="0">
                      <a:pos x="T8" y="T9"/>
                    </a:cxn>
                  </a:cxnLst>
                  <a:rect l="0" t="0" r="r" b="b"/>
                  <a:pathLst>
                    <a:path w="110" h="56">
                      <a:moveTo>
                        <a:pt x="86" y="39"/>
                      </a:moveTo>
                      <a:lnTo>
                        <a:pt x="0" y="56"/>
                      </a:lnTo>
                      <a:lnTo>
                        <a:pt x="24" y="15"/>
                      </a:lnTo>
                      <a:lnTo>
                        <a:pt x="110" y="0"/>
                      </a:lnTo>
                      <a:lnTo>
                        <a:pt x="86"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69" name="Freeform 42">
                  <a:extLst>
                    <a:ext uri="{FF2B5EF4-FFF2-40B4-BE49-F238E27FC236}">
                      <a16:creationId xmlns:a16="http://schemas.microsoft.com/office/drawing/2014/main" id="{C7949F72-0E3E-428F-8BE7-83E51A8503A7}"/>
                    </a:ext>
                  </a:extLst>
                </p:cNvPr>
                <p:cNvSpPr/>
                <p:nvPr/>
              </p:nvSpPr>
              <p:spPr bwMode="auto">
                <a:xfrm>
                  <a:off x="8273192" y="3700897"/>
                  <a:ext cx="82305" cy="290488"/>
                </a:xfrm>
                <a:custGeom>
                  <a:avLst/>
                  <a:gdLst>
                    <a:gd name="T0" fmla="*/ 0 w 34"/>
                    <a:gd name="T1" fmla="*/ 31 h 120"/>
                    <a:gd name="T2" fmla="*/ 0 w 34"/>
                    <a:gd name="T3" fmla="*/ 120 h 120"/>
                    <a:gd name="T4" fmla="*/ 34 w 34"/>
                    <a:gd name="T5" fmla="*/ 86 h 120"/>
                    <a:gd name="T6" fmla="*/ 31 w 34"/>
                    <a:gd name="T7" fmla="*/ 0 h 120"/>
                    <a:gd name="T8" fmla="*/ 0 w 34"/>
                    <a:gd name="T9" fmla="*/ 31 h 120"/>
                  </a:gdLst>
                  <a:ahLst/>
                  <a:cxnLst>
                    <a:cxn ang="0">
                      <a:pos x="T0" y="T1"/>
                    </a:cxn>
                    <a:cxn ang="0">
                      <a:pos x="T2" y="T3"/>
                    </a:cxn>
                    <a:cxn ang="0">
                      <a:pos x="T4" y="T5"/>
                    </a:cxn>
                    <a:cxn ang="0">
                      <a:pos x="T6" y="T7"/>
                    </a:cxn>
                    <a:cxn ang="0">
                      <a:pos x="T8" y="T9"/>
                    </a:cxn>
                  </a:cxnLst>
                  <a:rect l="0" t="0" r="r" b="b"/>
                  <a:pathLst>
                    <a:path w="34" h="120">
                      <a:moveTo>
                        <a:pt x="0" y="31"/>
                      </a:moveTo>
                      <a:lnTo>
                        <a:pt x="0" y="120"/>
                      </a:lnTo>
                      <a:lnTo>
                        <a:pt x="34" y="86"/>
                      </a:lnTo>
                      <a:lnTo>
                        <a:pt x="31" y="0"/>
                      </a:lnTo>
                      <a:lnTo>
                        <a:pt x="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70" name="Freeform 43">
                  <a:extLst>
                    <a:ext uri="{FF2B5EF4-FFF2-40B4-BE49-F238E27FC236}">
                      <a16:creationId xmlns:a16="http://schemas.microsoft.com/office/drawing/2014/main" id="{219E71BF-8B04-4734-A1AD-5945EB6E5315}"/>
                    </a:ext>
                  </a:extLst>
                </p:cNvPr>
                <p:cNvSpPr/>
                <p:nvPr/>
              </p:nvSpPr>
              <p:spPr bwMode="auto">
                <a:xfrm>
                  <a:off x="8302241" y="3938129"/>
                  <a:ext cx="295330" cy="87146"/>
                </a:xfrm>
                <a:custGeom>
                  <a:avLst/>
                  <a:gdLst>
                    <a:gd name="T0" fmla="*/ 89 w 122"/>
                    <a:gd name="T1" fmla="*/ 36 h 36"/>
                    <a:gd name="T2" fmla="*/ 0 w 122"/>
                    <a:gd name="T3" fmla="*/ 33 h 36"/>
                    <a:gd name="T4" fmla="*/ 34 w 122"/>
                    <a:gd name="T5" fmla="*/ 0 h 36"/>
                    <a:gd name="T6" fmla="*/ 122 w 122"/>
                    <a:gd name="T7" fmla="*/ 2 h 36"/>
                    <a:gd name="T8" fmla="*/ 89 w 122"/>
                    <a:gd name="T9" fmla="*/ 36 h 36"/>
                  </a:gdLst>
                  <a:ahLst/>
                  <a:cxnLst>
                    <a:cxn ang="0">
                      <a:pos x="T0" y="T1"/>
                    </a:cxn>
                    <a:cxn ang="0">
                      <a:pos x="T2" y="T3"/>
                    </a:cxn>
                    <a:cxn ang="0">
                      <a:pos x="T4" y="T5"/>
                    </a:cxn>
                    <a:cxn ang="0">
                      <a:pos x="T6" y="T7"/>
                    </a:cxn>
                    <a:cxn ang="0">
                      <a:pos x="T8" y="T9"/>
                    </a:cxn>
                  </a:cxnLst>
                  <a:rect l="0" t="0" r="r" b="b"/>
                  <a:pathLst>
                    <a:path w="122" h="36">
                      <a:moveTo>
                        <a:pt x="89" y="36"/>
                      </a:moveTo>
                      <a:lnTo>
                        <a:pt x="0" y="33"/>
                      </a:lnTo>
                      <a:lnTo>
                        <a:pt x="34" y="0"/>
                      </a:lnTo>
                      <a:lnTo>
                        <a:pt x="122" y="2"/>
                      </a:lnTo>
                      <a:lnTo>
                        <a:pt x="8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71" name="Freeform 44">
                  <a:extLst>
                    <a:ext uri="{FF2B5EF4-FFF2-40B4-BE49-F238E27FC236}">
                      <a16:creationId xmlns:a16="http://schemas.microsoft.com/office/drawing/2014/main" id="{1862CB7C-8054-44AA-82C7-5567DD242D87}"/>
                    </a:ext>
                  </a:extLst>
                </p:cNvPr>
                <p:cNvSpPr/>
                <p:nvPr/>
              </p:nvSpPr>
              <p:spPr bwMode="auto">
                <a:xfrm>
                  <a:off x="8539473" y="5380886"/>
                  <a:ext cx="435733" cy="157349"/>
                </a:xfrm>
                <a:custGeom>
                  <a:avLst/>
                  <a:gdLst>
                    <a:gd name="T0" fmla="*/ 1 w 75"/>
                    <a:gd name="T1" fmla="*/ 0 h 27"/>
                    <a:gd name="T2" fmla="*/ 75 w 75"/>
                    <a:gd name="T3" fmla="*/ 19 h 27"/>
                    <a:gd name="T4" fmla="*/ 74 w 75"/>
                    <a:gd name="T5" fmla="*/ 27 h 27"/>
                    <a:gd name="T6" fmla="*/ 0 w 75"/>
                    <a:gd name="T7" fmla="*/ 2 h 27"/>
                    <a:gd name="T8" fmla="*/ 1 w 75"/>
                    <a:gd name="T9" fmla="*/ 0 h 27"/>
                  </a:gdLst>
                  <a:ahLst/>
                  <a:cxnLst>
                    <a:cxn ang="0">
                      <a:pos x="T0" y="T1"/>
                    </a:cxn>
                    <a:cxn ang="0">
                      <a:pos x="T2" y="T3"/>
                    </a:cxn>
                    <a:cxn ang="0">
                      <a:pos x="T4" y="T5"/>
                    </a:cxn>
                    <a:cxn ang="0">
                      <a:pos x="T6" y="T7"/>
                    </a:cxn>
                    <a:cxn ang="0">
                      <a:pos x="T8" y="T9"/>
                    </a:cxn>
                  </a:cxnLst>
                  <a:rect l="0" t="0" r="r" b="b"/>
                  <a:pathLst>
                    <a:path w="75" h="27">
                      <a:moveTo>
                        <a:pt x="1" y="0"/>
                      </a:moveTo>
                      <a:cubicBezTo>
                        <a:pt x="24" y="13"/>
                        <a:pt x="49" y="19"/>
                        <a:pt x="75" y="19"/>
                      </a:cubicBezTo>
                      <a:cubicBezTo>
                        <a:pt x="74" y="27"/>
                        <a:pt x="74" y="27"/>
                        <a:pt x="74" y="27"/>
                      </a:cubicBezTo>
                      <a:cubicBezTo>
                        <a:pt x="48" y="25"/>
                        <a:pt x="22" y="16"/>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72" name="Freeform 45">
                  <a:extLst>
                    <a:ext uri="{FF2B5EF4-FFF2-40B4-BE49-F238E27FC236}">
                      <a16:creationId xmlns:a16="http://schemas.microsoft.com/office/drawing/2014/main" id="{70E0EB5A-C6E9-4F89-8975-F45BD8F6B9CE}"/>
                    </a:ext>
                  </a:extLst>
                </p:cNvPr>
                <p:cNvSpPr/>
                <p:nvPr/>
              </p:nvSpPr>
              <p:spPr bwMode="auto">
                <a:xfrm>
                  <a:off x="8389387" y="3664585"/>
                  <a:ext cx="58098" cy="215446"/>
                </a:xfrm>
                <a:custGeom>
                  <a:avLst/>
                  <a:gdLst>
                    <a:gd name="T0" fmla="*/ 0 w 24"/>
                    <a:gd name="T1" fmla="*/ 24 h 89"/>
                    <a:gd name="T2" fmla="*/ 0 w 24"/>
                    <a:gd name="T3" fmla="*/ 89 h 89"/>
                    <a:gd name="T4" fmla="*/ 24 w 24"/>
                    <a:gd name="T5" fmla="*/ 65 h 89"/>
                    <a:gd name="T6" fmla="*/ 24 w 24"/>
                    <a:gd name="T7" fmla="*/ 0 h 89"/>
                    <a:gd name="T8" fmla="*/ 0 w 24"/>
                    <a:gd name="T9" fmla="*/ 24 h 89"/>
                  </a:gdLst>
                  <a:ahLst/>
                  <a:cxnLst>
                    <a:cxn ang="0">
                      <a:pos x="T0" y="T1"/>
                    </a:cxn>
                    <a:cxn ang="0">
                      <a:pos x="T2" y="T3"/>
                    </a:cxn>
                    <a:cxn ang="0">
                      <a:pos x="T4" y="T5"/>
                    </a:cxn>
                    <a:cxn ang="0">
                      <a:pos x="T6" y="T7"/>
                    </a:cxn>
                    <a:cxn ang="0">
                      <a:pos x="T8" y="T9"/>
                    </a:cxn>
                  </a:cxnLst>
                  <a:rect l="0" t="0" r="r" b="b"/>
                  <a:pathLst>
                    <a:path w="24" h="89">
                      <a:moveTo>
                        <a:pt x="0" y="24"/>
                      </a:moveTo>
                      <a:lnTo>
                        <a:pt x="0" y="89"/>
                      </a:lnTo>
                      <a:lnTo>
                        <a:pt x="24" y="65"/>
                      </a:lnTo>
                      <a:lnTo>
                        <a:pt x="24" y="0"/>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73" name="Freeform 46">
                  <a:extLst>
                    <a:ext uri="{FF2B5EF4-FFF2-40B4-BE49-F238E27FC236}">
                      <a16:creationId xmlns:a16="http://schemas.microsoft.com/office/drawing/2014/main" id="{3DBA641E-2E66-4510-8606-90A2DAA6D086}"/>
                    </a:ext>
                  </a:extLst>
                </p:cNvPr>
                <p:cNvSpPr/>
                <p:nvPr/>
              </p:nvSpPr>
              <p:spPr bwMode="auto">
                <a:xfrm>
                  <a:off x="8413595" y="3846141"/>
                  <a:ext cx="213025" cy="58098"/>
                </a:xfrm>
                <a:custGeom>
                  <a:avLst/>
                  <a:gdLst>
                    <a:gd name="T0" fmla="*/ 64 w 88"/>
                    <a:gd name="T1" fmla="*/ 24 h 24"/>
                    <a:gd name="T2" fmla="*/ 0 w 88"/>
                    <a:gd name="T3" fmla="*/ 21 h 24"/>
                    <a:gd name="T4" fmla="*/ 24 w 88"/>
                    <a:gd name="T5" fmla="*/ 0 h 24"/>
                    <a:gd name="T6" fmla="*/ 88 w 88"/>
                    <a:gd name="T7" fmla="*/ 0 h 24"/>
                    <a:gd name="T8" fmla="*/ 64 w 88"/>
                    <a:gd name="T9" fmla="*/ 24 h 24"/>
                  </a:gdLst>
                  <a:ahLst/>
                  <a:cxnLst>
                    <a:cxn ang="0">
                      <a:pos x="T0" y="T1"/>
                    </a:cxn>
                    <a:cxn ang="0">
                      <a:pos x="T2" y="T3"/>
                    </a:cxn>
                    <a:cxn ang="0">
                      <a:pos x="T4" y="T5"/>
                    </a:cxn>
                    <a:cxn ang="0">
                      <a:pos x="T6" y="T7"/>
                    </a:cxn>
                    <a:cxn ang="0">
                      <a:pos x="T8" y="T9"/>
                    </a:cxn>
                  </a:cxnLst>
                  <a:rect l="0" t="0" r="r" b="b"/>
                  <a:pathLst>
                    <a:path w="88" h="24">
                      <a:moveTo>
                        <a:pt x="64" y="24"/>
                      </a:moveTo>
                      <a:lnTo>
                        <a:pt x="0" y="21"/>
                      </a:lnTo>
                      <a:lnTo>
                        <a:pt x="24" y="0"/>
                      </a:lnTo>
                      <a:lnTo>
                        <a:pt x="88" y="0"/>
                      </a:lnTo>
                      <a:lnTo>
                        <a:pt x="64"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grpSp>
        </p:grpSp>
        <p:grpSp>
          <p:nvGrpSpPr>
            <p:cNvPr id="35" name="组合 34">
              <a:extLst>
                <a:ext uri="{FF2B5EF4-FFF2-40B4-BE49-F238E27FC236}">
                  <a16:creationId xmlns:a16="http://schemas.microsoft.com/office/drawing/2014/main" id="{3990A31F-1067-41AA-8E98-769732B89454}"/>
                </a:ext>
              </a:extLst>
            </p:cNvPr>
            <p:cNvGrpSpPr/>
            <p:nvPr/>
          </p:nvGrpSpPr>
          <p:grpSpPr>
            <a:xfrm>
              <a:off x="2547" y="2342"/>
              <a:ext cx="1946" cy="537"/>
              <a:chOff x="2678798" y="482527"/>
              <a:chExt cx="3484382" cy="962060"/>
            </a:xfrm>
            <a:gradFill>
              <a:gsLst>
                <a:gs pos="0">
                  <a:srgbClr val="ED8AB0"/>
                </a:gs>
                <a:gs pos="99000">
                  <a:srgbClr val="FE7D89"/>
                </a:gs>
              </a:gsLst>
              <a:lin ang="5400000" scaled="1"/>
            </a:gradFill>
          </p:grpSpPr>
          <p:sp>
            <p:nvSpPr>
              <p:cNvPr id="36" name="任意多边形: 形状 521">
                <a:extLst>
                  <a:ext uri="{FF2B5EF4-FFF2-40B4-BE49-F238E27FC236}">
                    <a16:creationId xmlns:a16="http://schemas.microsoft.com/office/drawing/2014/main" id="{7650FB78-778E-40CC-A2CA-E4F0805D8C1E}"/>
                  </a:ext>
                </a:extLst>
              </p:cNvPr>
              <p:cNvSpPr/>
              <p:nvPr/>
            </p:nvSpPr>
            <p:spPr>
              <a:xfrm>
                <a:off x="2692046" y="848398"/>
                <a:ext cx="1589832" cy="476501"/>
              </a:xfrm>
              <a:custGeom>
                <a:avLst/>
                <a:gdLst>
                  <a:gd name="connsiteX0" fmla="*/ 59619 w 1589832"/>
                  <a:gd name="connsiteY0" fmla="*/ 384211 h 476501"/>
                  <a:gd name="connsiteX1" fmla="*/ 1569960 w 1589832"/>
                  <a:gd name="connsiteY1" fmla="*/ 443830 h 476501"/>
                  <a:gd name="connsiteX2" fmla="*/ 1589833 w 1589832"/>
                  <a:gd name="connsiteY2" fmla="*/ 245100 h 476501"/>
                  <a:gd name="connsiteX3" fmla="*/ 0 w 1589832"/>
                  <a:gd name="connsiteY3" fmla="*/ 0 h 476501"/>
                  <a:gd name="connsiteX4" fmla="*/ 59619 w 1589832"/>
                  <a:gd name="connsiteY4" fmla="*/ 384211 h 476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832" h="476501">
                    <a:moveTo>
                      <a:pt x="59619" y="384211"/>
                    </a:moveTo>
                    <a:cubicBezTo>
                      <a:pt x="59619" y="384211"/>
                      <a:pt x="920778" y="543195"/>
                      <a:pt x="1569960" y="443830"/>
                    </a:cubicBezTo>
                    <a:lnTo>
                      <a:pt x="1589833" y="245100"/>
                    </a:lnTo>
                    <a:cubicBezTo>
                      <a:pt x="1589833" y="245100"/>
                      <a:pt x="264972" y="238476"/>
                      <a:pt x="0" y="0"/>
                    </a:cubicBezTo>
                    <a:lnTo>
                      <a:pt x="59619" y="384211"/>
                    </a:lnTo>
                    <a:close/>
                  </a:path>
                </a:pathLst>
              </a:custGeom>
              <a:grpFill/>
              <a:ln w="66136" cap="flat">
                <a:noFill/>
                <a:prstDash val="solid"/>
                <a:miter/>
              </a:ln>
            </p:spPr>
            <p:txBody>
              <a:bodyPr anchor="ctr"/>
              <a:lstStyle/>
              <a:p>
                <a:pPr fontAlgn="auto"/>
                <a:endParaRPr lang="zh-CN" altLang="en-US" noProof="1"/>
              </a:p>
            </p:txBody>
          </p:sp>
          <p:grpSp>
            <p:nvGrpSpPr>
              <p:cNvPr id="37" name="图形 167">
                <a:extLst>
                  <a:ext uri="{FF2B5EF4-FFF2-40B4-BE49-F238E27FC236}">
                    <a16:creationId xmlns:a16="http://schemas.microsoft.com/office/drawing/2014/main" id="{5ACC8B66-B857-47DC-85D0-6E0566049992}"/>
                  </a:ext>
                </a:extLst>
              </p:cNvPr>
              <p:cNvGrpSpPr/>
              <p:nvPr/>
            </p:nvGrpSpPr>
            <p:grpSpPr>
              <a:xfrm>
                <a:off x="3500211" y="1093498"/>
                <a:ext cx="788291" cy="351089"/>
                <a:chOff x="5004514" y="794722"/>
                <a:chExt cx="788291" cy="351089"/>
              </a:xfrm>
              <a:grpFill/>
            </p:grpSpPr>
            <p:sp>
              <p:nvSpPr>
                <p:cNvPr id="45" name="任意多边形: 形状 528">
                  <a:extLst>
                    <a:ext uri="{FF2B5EF4-FFF2-40B4-BE49-F238E27FC236}">
                      <a16:creationId xmlns:a16="http://schemas.microsoft.com/office/drawing/2014/main" id="{F1AF236F-3129-49E7-8ECC-D4A52A9B254F}"/>
                    </a:ext>
                  </a:extLst>
                </p:cNvPr>
                <p:cNvSpPr/>
                <p:nvPr/>
              </p:nvSpPr>
              <p:spPr>
                <a:xfrm>
                  <a:off x="5011138" y="794722"/>
                  <a:ext cx="781667" cy="351089"/>
                </a:xfrm>
                <a:custGeom>
                  <a:avLst/>
                  <a:gdLst>
                    <a:gd name="connsiteX0" fmla="*/ 675679 w 781667"/>
                    <a:gd name="connsiteY0" fmla="*/ 19873 h 351089"/>
                    <a:gd name="connsiteX1" fmla="*/ 92740 w 781667"/>
                    <a:gd name="connsiteY1" fmla="*/ 66243 h 351089"/>
                    <a:gd name="connsiteX2" fmla="*/ 0 w 781667"/>
                    <a:gd name="connsiteY2" fmla="*/ 172233 h 351089"/>
                    <a:gd name="connsiteX3" fmla="*/ 0 w 781667"/>
                    <a:gd name="connsiteY3" fmla="*/ 331217 h 351089"/>
                    <a:gd name="connsiteX4" fmla="*/ 0 w 781667"/>
                    <a:gd name="connsiteY4" fmla="*/ 351090 h 351089"/>
                    <a:gd name="connsiteX5" fmla="*/ 112613 w 781667"/>
                    <a:gd name="connsiteY5" fmla="*/ 291471 h 351089"/>
                    <a:gd name="connsiteX6" fmla="*/ 695552 w 781667"/>
                    <a:gd name="connsiteY6" fmla="*/ 245100 h 351089"/>
                    <a:gd name="connsiteX7" fmla="*/ 768419 w 781667"/>
                    <a:gd name="connsiteY7" fmla="*/ 172233 h 351089"/>
                    <a:gd name="connsiteX8" fmla="*/ 781668 w 781667"/>
                    <a:gd name="connsiteY8" fmla="*/ 0 h 351089"/>
                    <a:gd name="connsiteX9" fmla="*/ 675679 w 781667"/>
                    <a:gd name="connsiteY9" fmla="*/ 19873 h 35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1667" h="351089">
                      <a:moveTo>
                        <a:pt x="675679" y="19873"/>
                      </a:moveTo>
                      <a:cubicBezTo>
                        <a:pt x="589563" y="39746"/>
                        <a:pt x="158983" y="52995"/>
                        <a:pt x="92740" y="66243"/>
                      </a:cubicBezTo>
                      <a:cubicBezTo>
                        <a:pt x="19873" y="86116"/>
                        <a:pt x="0" y="119238"/>
                        <a:pt x="0" y="172233"/>
                      </a:cubicBezTo>
                      <a:cubicBezTo>
                        <a:pt x="0" y="211979"/>
                        <a:pt x="0" y="291471"/>
                        <a:pt x="0" y="331217"/>
                      </a:cubicBezTo>
                      <a:cubicBezTo>
                        <a:pt x="0" y="344465"/>
                        <a:pt x="0" y="351090"/>
                        <a:pt x="0" y="351090"/>
                      </a:cubicBezTo>
                      <a:cubicBezTo>
                        <a:pt x="0" y="351090"/>
                        <a:pt x="0" y="317968"/>
                        <a:pt x="112613" y="291471"/>
                      </a:cubicBezTo>
                      <a:cubicBezTo>
                        <a:pt x="225226" y="264973"/>
                        <a:pt x="629309" y="264973"/>
                        <a:pt x="695552" y="245100"/>
                      </a:cubicBezTo>
                      <a:cubicBezTo>
                        <a:pt x="761795" y="225227"/>
                        <a:pt x="761795" y="198730"/>
                        <a:pt x="768419" y="172233"/>
                      </a:cubicBezTo>
                      <a:cubicBezTo>
                        <a:pt x="768419" y="152360"/>
                        <a:pt x="775043" y="59619"/>
                        <a:pt x="781668" y="0"/>
                      </a:cubicBezTo>
                      <a:cubicBezTo>
                        <a:pt x="775043" y="6624"/>
                        <a:pt x="715425" y="13249"/>
                        <a:pt x="675679" y="19873"/>
                      </a:cubicBezTo>
                      <a:close/>
                    </a:path>
                  </a:pathLst>
                </a:custGeom>
                <a:grpFill/>
                <a:ln w="66136" cap="flat">
                  <a:noFill/>
                  <a:prstDash val="solid"/>
                  <a:miter/>
                </a:ln>
              </p:spPr>
              <p:txBody>
                <a:bodyPr anchor="ctr"/>
                <a:lstStyle/>
                <a:p>
                  <a:pPr fontAlgn="auto"/>
                  <a:endParaRPr lang="zh-CN" altLang="en-US" noProof="1"/>
                </a:p>
              </p:txBody>
            </p:sp>
            <p:sp>
              <p:nvSpPr>
                <p:cNvPr id="46" name="任意多边形: 形状 529">
                  <a:extLst>
                    <a:ext uri="{FF2B5EF4-FFF2-40B4-BE49-F238E27FC236}">
                      <a16:creationId xmlns:a16="http://schemas.microsoft.com/office/drawing/2014/main" id="{308D3915-9F7E-4D52-9544-573C9574F068}"/>
                    </a:ext>
                  </a:extLst>
                </p:cNvPr>
                <p:cNvSpPr/>
                <p:nvPr/>
              </p:nvSpPr>
              <p:spPr>
                <a:xfrm>
                  <a:off x="5004514" y="801347"/>
                  <a:ext cx="775043" cy="152359"/>
                </a:xfrm>
                <a:custGeom>
                  <a:avLst/>
                  <a:gdLst>
                    <a:gd name="connsiteX0" fmla="*/ 92740 w 775043"/>
                    <a:gd name="connsiteY0" fmla="*/ 79492 h 152359"/>
                    <a:gd name="connsiteX1" fmla="*/ 682303 w 775043"/>
                    <a:gd name="connsiteY1" fmla="*/ 26497 h 152359"/>
                    <a:gd name="connsiteX2" fmla="*/ 775043 w 775043"/>
                    <a:gd name="connsiteY2" fmla="*/ 13249 h 152359"/>
                    <a:gd name="connsiteX3" fmla="*/ 775043 w 775043"/>
                    <a:gd name="connsiteY3" fmla="*/ 0 h 152359"/>
                    <a:gd name="connsiteX4" fmla="*/ 675679 w 775043"/>
                    <a:gd name="connsiteY4" fmla="*/ 13249 h 152359"/>
                    <a:gd name="connsiteX5" fmla="*/ 92740 w 775043"/>
                    <a:gd name="connsiteY5" fmla="*/ 59619 h 152359"/>
                    <a:gd name="connsiteX6" fmla="*/ 0 w 775043"/>
                    <a:gd name="connsiteY6" fmla="*/ 152360 h 152359"/>
                    <a:gd name="connsiteX7" fmla="*/ 92740 w 775043"/>
                    <a:gd name="connsiteY7" fmla="*/ 79492 h 15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043" h="152359">
                      <a:moveTo>
                        <a:pt x="92740" y="79492"/>
                      </a:moveTo>
                      <a:cubicBezTo>
                        <a:pt x="165608" y="59619"/>
                        <a:pt x="596187" y="46370"/>
                        <a:pt x="682303" y="26497"/>
                      </a:cubicBezTo>
                      <a:cubicBezTo>
                        <a:pt x="715425" y="19873"/>
                        <a:pt x="761795" y="13249"/>
                        <a:pt x="775043" y="13249"/>
                      </a:cubicBezTo>
                      <a:cubicBezTo>
                        <a:pt x="775043" y="6624"/>
                        <a:pt x="775043" y="6624"/>
                        <a:pt x="775043" y="0"/>
                      </a:cubicBezTo>
                      <a:cubicBezTo>
                        <a:pt x="775043" y="0"/>
                        <a:pt x="722049" y="6624"/>
                        <a:pt x="675679" y="13249"/>
                      </a:cubicBezTo>
                      <a:cubicBezTo>
                        <a:pt x="589563" y="33122"/>
                        <a:pt x="158983" y="46370"/>
                        <a:pt x="92740" y="59619"/>
                      </a:cubicBezTo>
                      <a:cubicBezTo>
                        <a:pt x="26497" y="72868"/>
                        <a:pt x="0" y="105989"/>
                        <a:pt x="0" y="152360"/>
                      </a:cubicBezTo>
                      <a:cubicBezTo>
                        <a:pt x="6624" y="119238"/>
                        <a:pt x="33122" y="92741"/>
                        <a:pt x="92740" y="79492"/>
                      </a:cubicBezTo>
                      <a:close/>
                    </a:path>
                  </a:pathLst>
                </a:custGeom>
                <a:grpFill/>
                <a:ln w="66136" cap="flat">
                  <a:noFill/>
                  <a:prstDash val="solid"/>
                  <a:miter/>
                </a:ln>
              </p:spPr>
              <p:txBody>
                <a:bodyPr anchor="ctr"/>
                <a:lstStyle/>
                <a:p>
                  <a:pPr fontAlgn="auto"/>
                  <a:endParaRPr lang="zh-CN" altLang="en-US" noProof="1"/>
                </a:p>
              </p:txBody>
            </p:sp>
          </p:grpSp>
          <p:grpSp>
            <p:nvGrpSpPr>
              <p:cNvPr id="38" name="图形 167">
                <a:extLst>
                  <a:ext uri="{FF2B5EF4-FFF2-40B4-BE49-F238E27FC236}">
                    <a16:creationId xmlns:a16="http://schemas.microsoft.com/office/drawing/2014/main" id="{72B18DD2-9E1A-4C89-83FF-91FC6AA691CD}"/>
                  </a:ext>
                </a:extLst>
              </p:cNvPr>
              <p:cNvGrpSpPr/>
              <p:nvPr/>
            </p:nvGrpSpPr>
            <p:grpSpPr>
              <a:xfrm>
                <a:off x="2678798" y="482527"/>
                <a:ext cx="3484382" cy="750082"/>
                <a:chOff x="4183101" y="183751"/>
                <a:chExt cx="3484382" cy="750082"/>
              </a:xfrm>
              <a:grpFill/>
            </p:grpSpPr>
            <p:sp>
              <p:nvSpPr>
                <p:cNvPr id="40" name="任意多边形: 形状 524">
                  <a:extLst>
                    <a:ext uri="{FF2B5EF4-FFF2-40B4-BE49-F238E27FC236}">
                      <a16:creationId xmlns:a16="http://schemas.microsoft.com/office/drawing/2014/main" id="{894CDEEA-3F9E-4DCF-A4ED-E2B6BB6E7197}"/>
                    </a:ext>
                  </a:extLst>
                </p:cNvPr>
                <p:cNvSpPr/>
                <p:nvPr/>
              </p:nvSpPr>
              <p:spPr>
                <a:xfrm>
                  <a:off x="4183101" y="183751"/>
                  <a:ext cx="3477757" cy="750082"/>
                </a:xfrm>
                <a:custGeom>
                  <a:avLst/>
                  <a:gdLst>
                    <a:gd name="connsiteX0" fmla="*/ 3159792 w 3477758"/>
                    <a:gd name="connsiteY0" fmla="*/ 485109 h 750082"/>
                    <a:gd name="connsiteX1" fmla="*/ 3259157 w 3477758"/>
                    <a:gd name="connsiteY1" fmla="*/ 28030 h 750082"/>
                    <a:gd name="connsiteX2" fmla="*/ 1702446 w 3477758"/>
                    <a:gd name="connsiteY2" fmla="*/ 14782 h 750082"/>
                    <a:gd name="connsiteX3" fmla="*/ 59619 w 3477758"/>
                    <a:gd name="connsiteY3" fmla="*/ 319501 h 750082"/>
                    <a:gd name="connsiteX4" fmla="*/ 0 w 3477758"/>
                    <a:gd name="connsiteY4" fmla="*/ 352623 h 750082"/>
                    <a:gd name="connsiteX5" fmla="*/ 66243 w 3477758"/>
                    <a:gd name="connsiteY5" fmla="*/ 750083 h 750082"/>
                    <a:gd name="connsiteX6" fmla="*/ 1185750 w 3477758"/>
                    <a:gd name="connsiteY6" fmla="*/ 538104 h 750082"/>
                    <a:gd name="connsiteX7" fmla="*/ 3477759 w 3477758"/>
                    <a:gd name="connsiteY7" fmla="*/ 610972 h 750082"/>
                    <a:gd name="connsiteX8" fmla="*/ 3159792 w 3477758"/>
                    <a:gd name="connsiteY8" fmla="*/ 485109 h 75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7758" h="750082">
                      <a:moveTo>
                        <a:pt x="3159792" y="485109"/>
                      </a:moveTo>
                      <a:cubicBezTo>
                        <a:pt x="2603351" y="240009"/>
                        <a:pt x="3259157" y="28030"/>
                        <a:pt x="3259157" y="28030"/>
                      </a:cubicBezTo>
                      <a:cubicBezTo>
                        <a:pt x="3259157" y="28030"/>
                        <a:pt x="2424495" y="-24964"/>
                        <a:pt x="1702446" y="14782"/>
                      </a:cubicBezTo>
                      <a:cubicBezTo>
                        <a:pt x="980397" y="47903"/>
                        <a:pt x="331215" y="180390"/>
                        <a:pt x="59619" y="319501"/>
                      </a:cubicBezTo>
                      <a:cubicBezTo>
                        <a:pt x="39746" y="332750"/>
                        <a:pt x="19873" y="345998"/>
                        <a:pt x="0" y="352623"/>
                      </a:cubicBezTo>
                      <a:lnTo>
                        <a:pt x="66243" y="750083"/>
                      </a:lnTo>
                      <a:cubicBezTo>
                        <a:pt x="218602" y="637469"/>
                        <a:pt x="437204" y="617596"/>
                        <a:pt x="1185750" y="538104"/>
                      </a:cubicBezTo>
                      <a:cubicBezTo>
                        <a:pt x="2020412" y="451988"/>
                        <a:pt x="3477759" y="610972"/>
                        <a:pt x="3477759" y="610972"/>
                      </a:cubicBezTo>
                      <a:cubicBezTo>
                        <a:pt x="3477759" y="610972"/>
                        <a:pt x="3226035" y="518231"/>
                        <a:pt x="3159792" y="485109"/>
                      </a:cubicBezTo>
                      <a:close/>
                    </a:path>
                  </a:pathLst>
                </a:custGeom>
                <a:grpFill/>
                <a:ln w="66136" cap="flat">
                  <a:noFill/>
                  <a:prstDash val="solid"/>
                  <a:miter/>
                </a:ln>
              </p:spPr>
              <p:txBody>
                <a:bodyPr anchor="ctr"/>
                <a:lstStyle/>
                <a:p>
                  <a:pPr fontAlgn="auto"/>
                  <a:endParaRPr lang="zh-CN" altLang="en-US" noProof="1"/>
                </a:p>
              </p:txBody>
            </p:sp>
            <p:grpSp>
              <p:nvGrpSpPr>
                <p:cNvPr id="41" name="图形 167">
                  <a:extLst>
                    <a:ext uri="{FF2B5EF4-FFF2-40B4-BE49-F238E27FC236}">
                      <a16:creationId xmlns:a16="http://schemas.microsoft.com/office/drawing/2014/main" id="{44CFE856-982C-4043-9A34-53830DDDC05A}"/>
                    </a:ext>
                  </a:extLst>
                </p:cNvPr>
                <p:cNvGrpSpPr/>
                <p:nvPr/>
              </p:nvGrpSpPr>
              <p:grpSpPr>
                <a:xfrm>
                  <a:off x="4183101" y="183751"/>
                  <a:ext cx="3484382" cy="750082"/>
                  <a:chOff x="4183101" y="183751"/>
                  <a:chExt cx="3484382" cy="750082"/>
                </a:xfrm>
                <a:grpFill/>
              </p:grpSpPr>
              <p:sp>
                <p:nvSpPr>
                  <p:cNvPr id="42" name="任意多边形: 形状 526">
                    <a:extLst>
                      <a:ext uri="{FF2B5EF4-FFF2-40B4-BE49-F238E27FC236}">
                        <a16:creationId xmlns:a16="http://schemas.microsoft.com/office/drawing/2014/main" id="{5C5F4BD7-B446-48AE-91D9-C1A36B83FB71}"/>
                      </a:ext>
                    </a:extLst>
                  </p:cNvPr>
                  <p:cNvSpPr/>
                  <p:nvPr/>
                </p:nvSpPr>
                <p:spPr>
                  <a:xfrm>
                    <a:off x="7115741" y="456881"/>
                    <a:ext cx="551742" cy="331216"/>
                  </a:xfrm>
                  <a:custGeom>
                    <a:avLst/>
                    <a:gdLst>
                      <a:gd name="connsiteX0" fmla="*/ 227152 w 551742"/>
                      <a:gd name="connsiteY0" fmla="*/ 211979 h 331216"/>
                      <a:gd name="connsiteX1" fmla="*/ 1926 w 551742"/>
                      <a:gd name="connsiteY1" fmla="*/ 0 h 331216"/>
                      <a:gd name="connsiteX2" fmla="*/ 227152 w 551742"/>
                      <a:gd name="connsiteY2" fmla="*/ 231852 h 331216"/>
                      <a:gd name="connsiteX3" fmla="*/ 472251 w 551742"/>
                      <a:gd name="connsiteY3" fmla="*/ 324592 h 331216"/>
                      <a:gd name="connsiteX4" fmla="*/ 551743 w 551742"/>
                      <a:gd name="connsiteY4" fmla="*/ 331217 h 331216"/>
                      <a:gd name="connsiteX5" fmla="*/ 227152 w 551742"/>
                      <a:gd name="connsiteY5" fmla="*/ 211979 h 3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42" h="331216">
                        <a:moveTo>
                          <a:pt x="227152" y="211979"/>
                        </a:moveTo>
                        <a:cubicBezTo>
                          <a:pt x="54920" y="139111"/>
                          <a:pt x="1926" y="66243"/>
                          <a:pt x="1926" y="0"/>
                        </a:cubicBezTo>
                        <a:cubicBezTo>
                          <a:pt x="-11323" y="72868"/>
                          <a:pt x="41672" y="152360"/>
                          <a:pt x="227152" y="231852"/>
                        </a:cubicBezTo>
                        <a:cubicBezTo>
                          <a:pt x="266898" y="251725"/>
                          <a:pt x="386135" y="291471"/>
                          <a:pt x="472251" y="324592"/>
                        </a:cubicBezTo>
                        <a:cubicBezTo>
                          <a:pt x="525246" y="331217"/>
                          <a:pt x="551743" y="331217"/>
                          <a:pt x="551743" y="331217"/>
                        </a:cubicBezTo>
                        <a:cubicBezTo>
                          <a:pt x="551743" y="331217"/>
                          <a:pt x="293395" y="245100"/>
                          <a:pt x="227152" y="211979"/>
                        </a:cubicBezTo>
                        <a:close/>
                      </a:path>
                    </a:pathLst>
                  </a:custGeom>
                  <a:grpFill/>
                  <a:ln w="66136" cap="flat">
                    <a:noFill/>
                    <a:prstDash val="solid"/>
                    <a:miter/>
                  </a:ln>
                </p:spPr>
                <p:txBody>
                  <a:bodyPr anchor="ctr"/>
                  <a:lstStyle/>
                  <a:p>
                    <a:pPr fontAlgn="auto"/>
                    <a:endParaRPr lang="zh-CN" altLang="en-US" noProof="1"/>
                  </a:p>
                </p:txBody>
              </p:sp>
              <p:sp>
                <p:nvSpPr>
                  <p:cNvPr id="43" name="任意多边形: 形状 527">
                    <a:extLst>
                      <a:ext uri="{FF2B5EF4-FFF2-40B4-BE49-F238E27FC236}">
                        <a16:creationId xmlns:a16="http://schemas.microsoft.com/office/drawing/2014/main" id="{D780F08D-056F-410B-B75A-39DFB0AB69D4}"/>
                      </a:ext>
                    </a:extLst>
                  </p:cNvPr>
                  <p:cNvSpPr/>
                  <p:nvPr/>
                </p:nvSpPr>
                <p:spPr>
                  <a:xfrm>
                    <a:off x="4183101" y="183751"/>
                    <a:ext cx="3265780" cy="750082"/>
                  </a:xfrm>
                  <a:custGeom>
                    <a:avLst/>
                    <a:gdLst>
                      <a:gd name="connsiteX0" fmla="*/ 0 w 3265780"/>
                      <a:gd name="connsiteY0" fmla="*/ 372496 h 750082"/>
                      <a:gd name="connsiteX1" fmla="*/ 59619 w 3265780"/>
                      <a:gd name="connsiteY1" fmla="*/ 339374 h 750082"/>
                      <a:gd name="connsiteX2" fmla="*/ 1702446 w 3265780"/>
                      <a:gd name="connsiteY2" fmla="*/ 34655 h 750082"/>
                      <a:gd name="connsiteX3" fmla="*/ 3226035 w 3265780"/>
                      <a:gd name="connsiteY3" fmla="*/ 47903 h 750082"/>
                      <a:gd name="connsiteX4" fmla="*/ 3265781 w 3265780"/>
                      <a:gd name="connsiteY4" fmla="*/ 28030 h 750082"/>
                      <a:gd name="connsiteX5" fmla="*/ 1702446 w 3265780"/>
                      <a:gd name="connsiteY5" fmla="*/ 14782 h 750082"/>
                      <a:gd name="connsiteX6" fmla="*/ 59619 w 3265780"/>
                      <a:gd name="connsiteY6" fmla="*/ 319501 h 750082"/>
                      <a:gd name="connsiteX7" fmla="*/ 0 w 3265780"/>
                      <a:gd name="connsiteY7" fmla="*/ 352623 h 750082"/>
                      <a:gd name="connsiteX8" fmla="*/ 66243 w 3265780"/>
                      <a:gd name="connsiteY8" fmla="*/ 750083 h 750082"/>
                      <a:gd name="connsiteX9" fmla="*/ 72867 w 3265780"/>
                      <a:gd name="connsiteY9" fmla="*/ 750083 h 750082"/>
                      <a:gd name="connsiteX10" fmla="*/ 0 w 3265780"/>
                      <a:gd name="connsiteY10" fmla="*/ 372496 h 75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5780" h="750082">
                        <a:moveTo>
                          <a:pt x="0" y="372496"/>
                        </a:moveTo>
                        <a:cubicBezTo>
                          <a:pt x="19873" y="359247"/>
                          <a:pt x="39746" y="352623"/>
                          <a:pt x="59619" y="339374"/>
                        </a:cubicBezTo>
                        <a:cubicBezTo>
                          <a:pt x="331215" y="200263"/>
                          <a:pt x="973772" y="67776"/>
                          <a:pt x="1702446" y="34655"/>
                        </a:cubicBezTo>
                        <a:cubicBezTo>
                          <a:pt x="2325130" y="1533"/>
                          <a:pt x="3073676" y="41279"/>
                          <a:pt x="3226035" y="47903"/>
                        </a:cubicBezTo>
                        <a:cubicBezTo>
                          <a:pt x="3252532" y="34655"/>
                          <a:pt x="3265781" y="28030"/>
                          <a:pt x="3265781" y="28030"/>
                        </a:cubicBezTo>
                        <a:cubicBezTo>
                          <a:pt x="3265781" y="28030"/>
                          <a:pt x="2424495" y="-24964"/>
                          <a:pt x="1702446" y="14782"/>
                        </a:cubicBezTo>
                        <a:cubicBezTo>
                          <a:pt x="980397" y="47903"/>
                          <a:pt x="331215" y="180390"/>
                          <a:pt x="59619" y="319501"/>
                        </a:cubicBezTo>
                        <a:cubicBezTo>
                          <a:pt x="39746" y="332750"/>
                          <a:pt x="19873" y="345998"/>
                          <a:pt x="0" y="352623"/>
                        </a:cubicBezTo>
                        <a:lnTo>
                          <a:pt x="66243" y="750083"/>
                        </a:lnTo>
                        <a:cubicBezTo>
                          <a:pt x="66243" y="750083"/>
                          <a:pt x="66243" y="750083"/>
                          <a:pt x="72867" y="750083"/>
                        </a:cubicBezTo>
                        <a:lnTo>
                          <a:pt x="0" y="372496"/>
                        </a:lnTo>
                        <a:close/>
                      </a:path>
                    </a:pathLst>
                  </a:custGeom>
                  <a:grpFill/>
                  <a:ln w="66136" cap="flat">
                    <a:noFill/>
                    <a:prstDash val="solid"/>
                    <a:miter/>
                  </a:ln>
                </p:spPr>
                <p:txBody>
                  <a:bodyPr anchor="ctr"/>
                  <a:lstStyle/>
                  <a:p>
                    <a:pPr fontAlgn="auto"/>
                    <a:endParaRPr lang="zh-CN" altLang="en-US" noProof="1"/>
                  </a:p>
                </p:txBody>
              </p:sp>
            </p:grpSp>
          </p:grpSp>
        </p:grpSp>
      </p:grpSp>
      <p:grpSp>
        <p:nvGrpSpPr>
          <p:cNvPr id="95" name="组合 427">
            <a:extLst>
              <a:ext uri="{FF2B5EF4-FFF2-40B4-BE49-F238E27FC236}">
                <a16:creationId xmlns:a16="http://schemas.microsoft.com/office/drawing/2014/main" id="{D891AA9A-46BE-4319-B4BE-3489AE2A5BAD}"/>
              </a:ext>
            </a:extLst>
          </p:cNvPr>
          <p:cNvGrpSpPr>
            <a:grpSpLocks/>
          </p:cNvGrpSpPr>
          <p:nvPr/>
        </p:nvGrpSpPr>
        <p:grpSpPr bwMode="auto">
          <a:xfrm>
            <a:off x="2074835" y="1955800"/>
            <a:ext cx="2670810" cy="1225214"/>
            <a:chOff x="1378" y="2342"/>
            <a:chExt cx="4207" cy="1929"/>
          </a:xfrm>
        </p:grpSpPr>
        <p:grpSp>
          <p:nvGrpSpPr>
            <p:cNvPr id="98" name="组合 97">
              <a:extLst>
                <a:ext uri="{FF2B5EF4-FFF2-40B4-BE49-F238E27FC236}">
                  <a16:creationId xmlns:a16="http://schemas.microsoft.com/office/drawing/2014/main" id="{88FFD7E9-852E-4A08-9F62-2E5AEDA6EA8A}"/>
                </a:ext>
              </a:extLst>
            </p:cNvPr>
            <p:cNvGrpSpPr/>
            <p:nvPr/>
          </p:nvGrpSpPr>
          <p:grpSpPr>
            <a:xfrm>
              <a:off x="1378" y="2841"/>
              <a:ext cx="4207" cy="1430"/>
              <a:chOff x="1115042" y="1830820"/>
              <a:chExt cx="2671849" cy="907707"/>
            </a:xfrm>
            <a:gradFill flip="none" rotWithShape="1">
              <a:gsLst>
                <a:gs pos="0">
                  <a:srgbClr val="E364BB"/>
                </a:gs>
                <a:gs pos="100000">
                  <a:schemeClr val="accent1">
                    <a:lumMod val="40000"/>
                    <a:lumOff val="60000"/>
                  </a:schemeClr>
                </a:gs>
              </a:gsLst>
              <a:lin ang="5400000" scaled="1"/>
              <a:tileRect/>
            </a:gradFill>
          </p:grpSpPr>
          <p:grpSp>
            <p:nvGrpSpPr>
              <p:cNvPr id="109" name="组合 108">
                <a:extLst>
                  <a:ext uri="{FF2B5EF4-FFF2-40B4-BE49-F238E27FC236}">
                    <a16:creationId xmlns:a16="http://schemas.microsoft.com/office/drawing/2014/main" id="{F9B4AD4F-50F6-4A7B-860D-FA4190B4934D}"/>
                  </a:ext>
                </a:extLst>
              </p:cNvPr>
              <p:cNvGrpSpPr/>
              <p:nvPr/>
            </p:nvGrpSpPr>
            <p:grpSpPr>
              <a:xfrm rot="720000" flipH="1">
                <a:off x="3270882" y="1830820"/>
                <a:ext cx="516009" cy="907707"/>
                <a:chOff x="7910081" y="3664585"/>
                <a:chExt cx="1065125" cy="1873650"/>
              </a:xfrm>
              <a:grpFill/>
            </p:grpSpPr>
            <p:sp>
              <p:nvSpPr>
                <p:cNvPr id="132" name="Freeform 26">
                  <a:extLst>
                    <a:ext uri="{FF2B5EF4-FFF2-40B4-BE49-F238E27FC236}">
                      <a16:creationId xmlns:a16="http://schemas.microsoft.com/office/drawing/2014/main" id="{451A8C7D-DA31-4CD9-8DCC-9124A903F77E}"/>
                    </a:ext>
                  </a:extLst>
                </p:cNvPr>
                <p:cNvSpPr/>
                <p:nvPr/>
              </p:nvSpPr>
              <p:spPr bwMode="auto">
                <a:xfrm>
                  <a:off x="8198150" y="5313106"/>
                  <a:ext cx="302593" cy="96829"/>
                </a:xfrm>
                <a:custGeom>
                  <a:avLst/>
                  <a:gdLst>
                    <a:gd name="T0" fmla="*/ 36 w 125"/>
                    <a:gd name="T1" fmla="*/ 40 h 40"/>
                    <a:gd name="T2" fmla="*/ 125 w 125"/>
                    <a:gd name="T3" fmla="*/ 28 h 40"/>
                    <a:gd name="T4" fmla="*/ 89 w 125"/>
                    <a:gd name="T5" fmla="*/ 0 h 40"/>
                    <a:gd name="T6" fmla="*/ 0 w 125"/>
                    <a:gd name="T7" fmla="*/ 9 h 40"/>
                    <a:gd name="T8" fmla="*/ 36 w 125"/>
                    <a:gd name="T9" fmla="*/ 40 h 40"/>
                  </a:gdLst>
                  <a:ahLst/>
                  <a:cxnLst>
                    <a:cxn ang="0">
                      <a:pos x="T0" y="T1"/>
                    </a:cxn>
                    <a:cxn ang="0">
                      <a:pos x="T2" y="T3"/>
                    </a:cxn>
                    <a:cxn ang="0">
                      <a:pos x="T4" y="T5"/>
                    </a:cxn>
                    <a:cxn ang="0">
                      <a:pos x="T6" y="T7"/>
                    </a:cxn>
                    <a:cxn ang="0">
                      <a:pos x="T8" y="T9"/>
                    </a:cxn>
                  </a:cxnLst>
                  <a:rect l="0" t="0" r="r" b="b"/>
                  <a:pathLst>
                    <a:path w="125" h="40">
                      <a:moveTo>
                        <a:pt x="36" y="40"/>
                      </a:moveTo>
                      <a:lnTo>
                        <a:pt x="125" y="28"/>
                      </a:lnTo>
                      <a:lnTo>
                        <a:pt x="89" y="0"/>
                      </a:lnTo>
                      <a:lnTo>
                        <a:pt x="0" y="9"/>
                      </a:lnTo>
                      <a:lnTo>
                        <a:pt x="36"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33" name="Freeform 27">
                  <a:extLst>
                    <a:ext uri="{FF2B5EF4-FFF2-40B4-BE49-F238E27FC236}">
                      <a16:creationId xmlns:a16="http://schemas.microsoft.com/office/drawing/2014/main" id="{C30E1F99-7F91-4BB4-A48A-A67271C3EED7}"/>
                    </a:ext>
                  </a:extLst>
                </p:cNvPr>
                <p:cNvSpPr/>
                <p:nvPr/>
              </p:nvSpPr>
              <p:spPr bwMode="auto">
                <a:xfrm>
                  <a:off x="8423278" y="5068611"/>
                  <a:ext cx="99251" cy="283227"/>
                </a:xfrm>
                <a:custGeom>
                  <a:avLst/>
                  <a:gdLst>
                    <a:gd name="T0" fmla="*/ 36 w 41"/>
                    <a:gd name="T1" fmla="*/ 29 h 117"/>
                    <a:gd name="T2" fmla="*/ 41 w 41"/>
                    <a:gd name="T3" fmla="*/ 117 h 117"/>
                    <a:gd name="T4" fmla="*/ 5 w 41"/>
                    <a:gd name="T5" fmla="*/ 86 h 117"/>
                    <a:gd name="T6" fmla="*/ 0 w 41"/>
                    <a:gd name="T7" fmla="*/ 0 h 117"/>
                    <a:gd name="T8" fmla="*/ 36 w 41"/>
                    <a:gd name="T9" fmla="*/ 29 h 117"/>
                  </a:gdLst>
                  <a:ahLst/>
                  <a:cxnLst>
                    <a:cxn ang="0">
                      <a:pos x="T0" y="T1"/>
                    </a:cxn>
                    <a:cxn ang="0">
                      <a:pos x="T2" y="T3"/>
                    </a:cxn>
                    <a:cxn ang="0">
                      <a:pos x="T4" y="T5"/>
                    </a:cxn>
                    <a:cxn ang="0">
                      <a:pos x="T6" y="T7"/>
                    </a:cxn>
                    <a:cxn ang="0">
                      <a:pos x="T8" y="T9"/>
                    </a:cxn>
                  </a:cxnLst>
                  <a:rect l="0" t="0" r="r" b="b"/>
                  <a:pathLst>
                    <a:path w="41" h="117">
                      <a:moveTo>
                        <a:pt x="36" y="29"/>
                      </a:moveTo>
                      <a:lnTo>
                        <a:pt x="41" y="117"/>
                      </a:lnTo>
                      <a:lnTo>
                        <a:pt x="5" y="86"/>
                      </a:lnTo>
                      <a:lnTo>
                        <a:pt x="0" y="0"/>
                      </a:lnTo>
                      <a:lnTo>
                        <a:pt x="36"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34" name="Freeform 28">
                  <a:extLst>
                    <a:ext uri="{FF2B5EF4-FFF2-40B4-BE49-F238E27FC236}">
                      <a16:creationId xmlns:a16="http://schemas.microsoft.com/office/drawing/2014/main" id="{C3609982-1CB9-459B-9582-5AC91AB4D129}"/>
                    </a:ext>
                  </a:extLst>
                </p:cNvPr>
                <p:cNvSpPr/>
                <p:nvPr/>
              </p:nvSpPr>
              <p:spPr bwMode="auto">
                <a:xfrm>
                  <a:off x="8060167" y="5150916"/>
                  <a:ext cx="283227" cy="108934"/>
                </a:xfrm>
                <a:custGeom>
                  <a:avLst/>
                  <a:gdLst>
                    <a:gd name="T0" fmla="*/ 31 w 117"/>
                    <a:gd name="T1" fmla="*/ 35 h 45"/>
                    <a:gd name="T2" fmla="*/ 117 w 117"/>
                    <a:gd name="T3" fmla="*/ 45 h 45"/>
                    <a:gd name="T4" fmla="*/ 88 w 117"/>
                    <a:gd name="T5" fmla="*/ 9 h 45"/>
                    <a:gd name="T6" fmla="*/ 0 w 117"/>
                    <a:gd name="T7" fmla="*/ 0 h 45"/>
                    <a:gd name="T8" fmla="*/ 31 w 117"/>
                    <a:gd name="T9" fmla="*/ 35 h 45"/>
                  </a:gdLst>
                  <a:ahLst/>
                  <a:cxnLst>
                    <a:cxn ang="0">
                      <a:pos x="T0" y="T1"/>
                    </a:cxn>
                    <a:cxn ang="0">
                      <a:pos x="T2" y="T3"/>
                    </a:cxn>
                    <a:cxn ang="0">
                      <a:pos x="T4" y="T5"/>
                    </a:cxn>
                    <a:cxn ang="0">
                      <a:pos x="T6" y="T7"/>
                    </a:cxn>
                    <a:cxn ang="0">
                      <a:pos x="T8" y="T9"/>
                    </a:cxn>
                  </a:cxnLst>
                  <a:rect l="0" t="0" r="r" b="b"/>
                  <a:pathLst>
                    <a:path w="117" h="45">
                      <a:moveTo>
                        <a:pt x="31" y="35"/>
                      </a:moveTo>
                      <a:lnTo>
                        <a:pt x="117" y="45"/>
                      </a:lnTo>
                      <a:lnTo>
                        <a:pt x="88" y="9"/>
                      </a:lnTo>
                      <a:lnTo>
                        <a:pt x="0" y="0"/>
                      </a:lnTo>
                      <a:lnTo>
                        <a:pt x="3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35" name="Freeform 29">
                  <a:extLst>
                    <a:ext uri="{FF2B5EF4-FFF2-40B4-BE49-F238E27FC236}">
                      <a16:creationId xmlns:a16="http://schemas.microsoft.com/office/drawing/2014/main" id="{60CAE71A-F561-4583-9F43-7B4F1169EF6D}"/>
                    </a:ext>
                  </a:extLst>
                </p:cNvPr>
                <p:cNvSpPr/>
                <p:nvPr/>
              </p:nvSpPr>
              <p:spPr bwMode="auto">
                <a:xfrm>
                  <a:off x="8309504" y="4935471"/>
                  <a:ext cx="96830" cy="295330"/>
                </a:xfrm>
                <a:custGeom>
                  <a:avLst/>
                  <a:gdLst>
                    <a:gd name="T0" fmla="*/ 40 w 40"/>
                    <a:gd name="T1" fmla="*/ 36 h 122"/>
                    <a:gd name="T2" fmla="*/ 28 w 40"/>
                    <a:gd name="T3" fmla="*/ 122 h 122"/>
                    <a:gd name="T4" fmla="*/ 0 w 40"/>
                    <a:gd name="T5" fmla="*/ 86 h 122"/>
                    <a:gd name="T6" fmla="*/ 12 w 40"/>
                    <a:gd name="T7" fmla="*/ 0 h 122"/>
                    <a:gd name="T8" fmla="*/ 40 w 40"/>
                    <a:gd name="T9" fmla="*/ 36 h 122"/>
                  </a:gdLst>
                  <a:ahLst/>
                  <a:cxnLst>
                    <a:cxn ang="0">
                      <a:pos x="T0" y="T1"/>
                    </a:cxn>
                    <a:cxn ang="0">
                      <a:pos x="T2" y="T3"/>
                    </a:cxn>
                    <a:cxn ang="0">
                      <a:pos x="T4" y="T5"/>
                    </a:cxn>
                    <a:cxn ang="0">
                      <a:pos x="T6" y="T7"/>
                    </a:cxn>
                    <a:cxn ang="0">
                      <a:pos x="T8" y="T9"/>
                    </a:cxn>
                  </a:cxnLst>
                  <a:rect l="0" t="0" r="r" b="b"/>
                  <a:pathLst>
                    <a:path w="40" h="122">
                      <a:moveTo>
                        <a:pt x="40" y="36"/>
                      </a:moveTo>
                      <a:lnTo>
                        <a:pt x="28" y="122"/>
                      </a:lnTo>
                      <a:lnTo>
                        <a:pt x="0" y="86"/>
                      </a:lnTo>
                      <a:lnTo>
                        <a:pt x="12" y="0"/>
                      </a:ln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36" name="Freeform 30">
                  <a:extLst>
                    <a:ext uri="{FF2B5EF4-FFF2-40B4-BE49-F238E27FC236}">
                      <a16:creationId xmlns:a16="http://schemas.microsoft.com/office/drawing/2014/main" id="{9185562C-464E-4348-A856-86E10D3D8797}"/>
                    </a:ext>
                  </a:extLst>
                </p:cNvPr>
                <p:cNvSpPr/>
                <p:nvPr/>
              </p:nvSpPr>
              <p:spPr bwMode="auto">
                <a:xfrm>
                  <a:off x="7968179" y="4940313"/>
                  <a:ext cx="246915" cy="162190"/>
                </a:xfrm>
                <a:custGeom>
                  <a:avLst/>
                  <a:gdLst>
                    <a:gd name="T0" fmla="*/ 19 w 102"/>
                    <a:gd name="T1" fmla="*/ 41 h 67"/>
                    <a:gd name="T2" fmla="*/ 102 w 102"/>
                    <a:gd name="T3" fmla="*/ 67 h 67"/>
                    <a:gd name="T4" fmla="*/ 83 w 102"/>
                    <a:gd name="T5" fmla="*/ 27 h 67"/>
                    <a:gd name="T6" fmla="*/ 0 w 102"/>
                    <a:gd name="T7" fmla="*/ 0 h 67"/>
                    <a:gd name="T8" fmla="*/ 19 w 102"/>
                    <a:gd name="T9" fmla="*/ 41 h 67"/>
                  </a:gdLst>
                  <a:ahLst/>
                  <a:cxnLst>
                    <a:cxn ang="0">
                      <a:pos x="T0" y="T1"/>
                    </a:cxn>
                    <a:cxn ang="0">
                      <a:pos x="T2" y="T3"/>
                    </a:cxn>
                    <a:cxn ang="0">
                      <a:pos x="T4" y="T5"/>
                    </a:cxn>
                    <a:cxn ang="0">
                      <a:pos x="T6" y="T7"/>
                    </a:cxn>
                    <a:cxn ang="0">
                      <a:pos x="T8" y="T9"/>
                    </a:cxn>
                  </a:cxnLst>
                  <a:rect l="0" t="0" r="r" b="b"/>
                  <a:pathLst>
                    <a:path w="102" h="67">
                      <a:moveTo>
                        <a:pt x="19" y="41"/>
                      </a:moveTo>
                      <a:lnTo>
                        <a:pt x="102" y="67"/>
                      </a:lnTo>
                      <a:lnTo>
                        <a:pt x="83" y="27"/>
                      </a:lnTo>
                      <a:lnTo>
                        <a:pt x="0" y="0"/>
                      </a:lnTo>
                      <a:lnTo>
                        <a:pt x="19"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37" name="Freeform 31">
                  <a:extLst>
                    <a:ext uri="{FF2B5EF4-FFF2-40B4-BE49-F238E27FC236}">
                      <a16:creationId xmlns:a16="http://schemas.microsoft.com/office/drawing/2014/main" id="{E7B31FDE-025E-45AA-BD7B-886F6CF24E36}"/>
                    </a:ext>
                  </a:extLst>
                </p:cNvPr>
                <p:cNvSpPr/>
                <p:nvPr/>
              </p:nvSpPr>
              <p:spPr bwMode="auto">
                <a:xfrm>
                  <a:off x="8205411" y="4785386"/>
                  <a:ext cx="121037" cy="300171"/>
                </a:xfrm>
                <a:custGeom>
                  <a:avLst/>
                  <a:gdLst>
                    <a:gd name="T0" fmla="*/ 50 w 50"/>
                    <a:gd name="T1" fmla="*/ 43 h 124"/>
                    <a:gd name="T2" fmla="*/ 21 w 50"/>
                    <a:gd name="T3" fmla="*/ 124 h 124"/>
                    <a:gd name="T4" fmla="*/ 0 w 50"/>
                    <a:gd name="T5" fmla="*/ 81 h 124"/>
                    <a:gd name="T6" fmla="*/ 31 w 50"/>
                    <a:gd name="T7" fmla="*/ 0 h 124"/>
                    <a:gd name="T8" fmla="*/ 50 w 50"/>
                    <a:gd name="T9" fmla="*/ 43 h 124"/>
                  </a:gdLst>
                  <a:ahLst/>
                  <a:cxnLst>
                    <a:cxn ang="0">
                      <a:pos x="T0" y="T1"/>
                    </a:cxn>
                    <a:cxn ang="0">
                      <a:pos x="T2" y="T3"/>
                    </a:cxn>
                    <a:cxn ang="0">
                      <a:pos x="T4" y="T5"/>
                    </a:cxn>
                    <a:cxn ang="0">
                      <a:pos x="T6" y="T7"/>
                    </a:cxn>
                    <a:cxn ang="0">
                      <a:pos x="T8" y="T9"/>
                    </a:cxn>
                  </a:cxnLst>
                  <a:rect l="0" t="0" r="r" b="b"/>
                  <a:pathLst>
                    <a:path w="50" h="124">
                      <a:moveTo>
                        <a:pt x="50" y="43"/>
                      </a:moveTo>
                      <a:lnTo>
                        <a:pt x="21" y="124"/>
                      </a:lnTo>
                      <a:lnTo>
                        <a:pt x="0" y="81"/>
                      </a:lnTo>
                      <a:lnTo>
                        <a:pt x="31" y="0"/>
                      </a:lnTo>
                      <a:lnTo>
                        <a:pt x="5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38" name="Freeform 32">
                  <a:extLst>
                    <a:ext uri="{FF2B5EF4-FFF2-40B4-BE49-F238E27FC236}">
                      <a16:creationId xmlns:a16="http://schemas.microsoft.com/office/drawing/2014/main" id="{B374A532-2ADF-4640-8293-3794F25D8413}"/>
                    </a:ext>
                  </a:extLst>
                </p:cNvPr>
                <p:cNvSpPr/>
                <p:nvPr/>
              </p:nvSpPr>
              <p:spPr bwMode="auto">
                <a:xfrm>
                  <a:off x="7914922" y="4715184"/>
                  <a:ext cx="215446" cy="215446"/>
                </a:xfrm>
                <a:custGeom>
                  <a:avLst/>
                  <a:gdLst>
                    <a:gd name="T0" fmla="*/ 12 w 89"/>
                    <a:gd name="T1" fmla="*/ 45 h 89"/>
                    <a:gd name="T2" fmla="*/ 89 w 89"/>
                    <a:gd name="T3" fmla="*/ 89 h 89"/>
                    <a:gd name="T4" fmla="*/ 77 w 89"/>
                    <a:gd name="T5" fmla="*/ 43 h 89"/>
                    <a:gd name="T6" fmla="*/ 0 w 89"/>
                    <a:gd name="T7" fmla="*/ 0 h 89"/>
                    <a:gd name="T8" fmla="*/ 12 w 89"/>
                    <a:gd name="T9" fmla="*/ 45 h 89"/>
                  </a:gdLst>
                  <a:ahLst/>
                  <a:cxnLst>
                    <a:cxn ang="0">
                      <a:pos x="T0" y="T1"/>
                    </a:cxn>
                    <a:cxn ang="0">
                      <a:pos x="T2" y="T3"/>
                    </a:cxn>
                    <a:cxn ang="0">
                      <a:pos x="T4" y="T5"/>
                    </a:cxn>
                    <a:cxn ang="0">
                      <a:pos x="T6" y="T7"/>
                    </a:cxn>
                    <a:cxn ang="0">
                      <a:pos x="T8" y="T9"/>
                    </a:cxn>
                  </a:cxnLst>
                  <a:rect l="0" t="0" r="r" b="b"/>
                  <a:pathLst>
                    <a:path w="89" h="89">
                      <a:moveTo>
                        <a:pt x="12" y="45"/>
                      </a:moveTo>
                      <a:lnTo>
                        <a:pt x="89" y="89"/>
                      </a:lnTo>
                      <a:lnTo>
                        <a:pt x="77" y="43"/>
                      </a:lnTo>
                      <a:lnTo>
                        <a:pt x="0" y="0"/>
                      </a:lnTo>
                      <a:lnTo>
                        <a:pt x="12"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39" name="Freeform 33">
                  <a:extLst>
                    <a:ext uri="{FF2B5EF4-FFF2-40B4-BE49-F238E27FC236}">
                      <a16:creationId xmlns:a16="http://schemas.microsoft.com/office/drawing/2014/main" id="{B58BA408-5EC0-4E56-8E47-097A426F507B}"/>
                    </a:ext>
                  </a:extLst>
                </p:cNvPr>
                <p:cNvSpPr/>
                <p:nvPr/>
              </p:nvSpPr>
              <p:spPr bwMode="auto">
                <a:xfrm>
                  <a:off x="8140052" y="4628037"/>
                  <a:ext cx="140403" cy="290488"/>
                </a:xfrm>
                <a:custGeom>
                  <a:avLst/>
                  <a:gdLst>
                    <a:gd name="T0" fmla="*/ 58 w 58"/>
                    <a:gd name="T1" fmla="*/ 45 h 120"/>
                    <a:gd name="T2" fmla="*/ 12 w 58"/>
                    <a:gd name="T3" fmla="*/ 120 h 120"/>
                    <a:gd name="T4" fmla="*/ 0 w 58"/>
                    <a:gd name="T5" fmla="*/ 74 h 120"/>
                    <a:gd name="T6" fmla="*/ 46 w 58"/>
                    <a:gd name="T7" fmla="*/ 0 h 120"/>
                    <a:gd name="T8" fmla="*/ 58 w 58"/>
                    <a:gd name="T9" fmla="*/ 45 h 120"/>
                  </a:gdLst>
                  <a:ahLst/>
                  <a:cxnLst>
                    <a:cxn ang="0">
                      <a:pos x="T0" y="T1"/>
                    </a:cxn>
                    <a:cxn ang="0">
                      <a:pos x="T2" y="T3"/>
                    </a:cxn>
                    <a:cxn ang="0">
                      <a:pos x="T4" y="T5"/>
                    </a:cxn>
                    <a:cxn ang="0">
                      <a:pos x="T6" y="T7"/>
                    </a:cxn>
                    <a:cxn ang="0">
                      <a:pos x="T8" y="T9"/>
                    </a:cxn>
                  </a:cxnLst>
                  <a:rect l="0" t="0" r="r" b="b"/>
                  <a:pathLst>
                    <a:path w="58" h="120">
                      <a:moveTo>
                        <a:pt x="58" y="45"/>
                      </a:moveTo>
                      <a:lnTo>
                        <a:pt x="12" y="120"/>
                      </a:lnTo>
                      <a:lnTo>
                        <a:pt x="0" y="74"/>
                      </a:lnTo>
                      <a:lnTo>
                        <a:pt x="46" y="0"/>
                      </a:lnTo>
                      <a:lnTo>
                        <a:pt x="58"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40" name="Freeform 34">
                  <a:extLst>
                    <a:ext uri="{FF2B5EF4-FFF2-40B4-BE49-F238E27FC236}">
                      <a16:creationId xmlns:a16="http://schemas.microsoft.com/office/drawing/2014/main" id="{11232AE6-7EAB-47D1-9504-9252B2E515E2}"/>
                    </a:ext>
                  </a:extLst>
                </p:cNvPr>
                <p:cNvSpPr/>
                <p:nvPr/>
              </p:nvSpPr>
              <p:spPr bwMode="auto">
                <a:xfrm>
                  <a:off x="7910081" y="4482793"/>
                  <a:ext cx="167032" cy="254178"/>
                </a:xfrm>
                <a:custGeom>
                  <a:avLst/>
                  <a:gdLst>
                    <a:gd name="T0" fmla="*/ 2 w 69"/>
                    <a:gd name="T1" fmla="*/ 48 h 105"/>
                    <a:gd name="T2" fmla="*/ 69 w 69"/>
                    <a:gd name="T3" fmla="*/ 105 h 105"/>
                    <a:gd name="T4" fmla="*/ 67 w 69"/>
                    <a:gd name="T5" fmla="*/ 58 h 105"/>
                    <a:gd name="T6" fmla="*/ 0 w 69"/>
                    <a:gd name="T7" fmla="*/ 0 h 105"/>
                    <a:gd name="T8" fmla="*/ 2 w 69"/>
                    <a:gd name="T9" fmla="*/ 48 h 105"/>
                  </a:gdLst>
                  <a:ahLst/>
                  <a:cxnLst>
                    <a:cxn ang="0">
                      <a:pos x="T0" y="T1"/>
                    </a:cxn>
                    <a:cxn ang="0">
                      <a:pos x="T2" y="T3"/>
                    </a:cxn>
                    <a:cxn ang="0">
                      <a:pos x="T4" y="T5"/>
                    </a:cxn>
                    <a:cxn ang="0">
                      <a:pos x="T6" y="T7"/>
                    </a:cxn>
                    <a:cxn ang="0">
                      <a:pos x="T8" y="T9"/>
                    </a:cxn>
                  </a:cxnLst>
                  <a:rect l="0" t="0" r="r" b="b"/>
                  <a:pathLst>
                    <a:path w="69" h="105">
                      <a:moveTo>
                        <a:pt x="2" y="48"/>
                      </a:moveTo>
                      <a:lnTo>
                        <a:pt x="69" y="105"/>
                      </a:lnTo>
                      <a:lnTo>
                        <a:pt x="67" y="58"/>
                      </a:lnTo>
                      <a:lnTo>
                        <a:pt x="0" y="0"/>
                      </a:lnTo>
                      <a:lnTo>
                        <a:pt x="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41" name="Freeform 35">
                  <a:extLst>
                    <a:ext uri="{FF2B5EF4-FFF2-40B4-BE49-F238E27FC236}">
                      <a16:creationId xmlns:a16="http://schemas.microsoft.com/office/drawing/2014/main" id="{8A5B6D76-A806-493A-87CC-0BCD16799DF7}"/>
                    </a:ext>
                  </a:extLst>
                </p:cNvPr>
                <p:cNvSpPr/>
                <p:nvPr/>
              </p:nvSpPr>
              <p:spPr bwMode="auto">
                <a:xfrm>
                  <a:off x="8111003" y="4465849"/>
                  <a:ext cx="152507" cy="266281"/>
                </a:xfrm>
                <a:custGeom>
                  <a:avLst/>
                  <a:gdLst>
                    <a:gd name="T0" fmla="*/ 63 w 63"/>
                    <a:gd name="T1" fmla="*/ 48 h 110"/>
                    <a:gd name="T2" fmla="*/ 3 w 63"/>
                    <a:gd name="T3" fmla="*/ 110 h 110"/>
                    <a:gd name="T4" fmla="*/ 0 w 63"/>
                    <a:gd name="T5" fmla="*/ 65 h 110"/>
                    <a:gd name="T6" fmla="*/ 63 w 63"/>
                    <a:gd name="T7" fmla="*/ 0 h 110"/>
                    <a:gd name="T8" fmla="*/ 63 w 63"/>
                    <a:gd name="T9" fmla="*/ 48 h 110"/>
                  </a:gdLst>
                  <a:ahLst/>
                  <a:cxnLst>
                    <a:cxn ang="0">
                      <a:pos x="T0" y="T1"/>
                    </a:cxn>
                    <a:cxn ang="0">
                      <a:pos x="T2" y="T3"/>
                    </a:cxn>
                    <a:cxn ang="0">
                      <a:pos x="T4" y="T5"/>
                    </a:cxn>
                    <a:cxn ang="0">
                      <a:pos x="T6" y="T7"/>
                    </a:cxn>
                    <a:cxn ang="0">
                      <a:pos x="T8" y="T9"/>
                    </a:cxn>
                  </a:cxnLst>
                  <a:rect l="0" t="0" r="r" b="b"/>
                  <a:pathLst>
                    <a:path w="63" h="110">
                      <a:moveTo>
                        <a:pt x="63" y="48"/>
                      </a:moveTo>
                      <a:lnTo>
                        <a:pt x="3" y="110"/>
                      </a:lnTo>
                      <a:lnTo>
                        <a:pt x="0" y="65"/>
                      </a:lnTo>
                      <a:lnTo>
                        <a:pt x="63" y="0"/>
                      </a:lnTo>
                      <a:lnTo>
                        <a:pt x="63"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42" name="Freeform 36">
                  <a:extLst>
                    <a:ext uri="{FF2B5EF4-FFF2-40B4-BE49-F238E27FC236}">
                      <a16:creationId xmlns:a16="http://schemas.microsoft.com/office/drawing/2014/main" id="{9032F4EF-63E9-4EFF-AF97-DB21D4F9C0B8}"/>
                    </a:ext>
                  </a:extLst>
                </p:cNvPr>
                <p:cNvSpPr/>
                <p:nvPr/>
              </p:nvSpPr>
              <p:spPr bwMode="auto">
                <a:xfrm>
                  <a:off x="7939130" y="4257666"/>
                  <a:ext cx="142824" cy="278385"/>
                </a:xfrm>
                <a:custGeom>
                  <a:avLst/>
                  <a:gdLst>
                    <a:gd name="T0" fmla="*/ 0 w 59"/>
                    <a:gd name="T1" fmla="*/ 45 h 115"/>
                    <a:gd name="T2" fmla="*/ 52 w 59"/>
                    <a:gd name="T3" fmla="*/ 115 h 115"/>
                    <a:gd name="T4" fmla="*/ 59 w 59"/>
                    <a:gd name="T5" fmla="*/ 69 h 115"/>
                    <a:gd name="T6" fmla="*/ 7 w 59"/>
                    <a:gd name="T7" fmla="*/ 0 h 115"/>
                    <a:gd name="T8" fmla="*/ 0 w 59"/>
                    <a:gd name="T9" fmla="*/ 45 h 115"/>
                  </a:gdLst>
                  <a:ahLst/>
                  <a:cxnLst>
                    <a:cxn ang="0">
                      <a:pos x="T0" y="T1"/>
                    </a:cxn>
                    <a:cxn ang="0">
                      <a:pos x="T2" y="T3"/>
                    </a:cxn>
                    <a:cxn ang="0">
                      <a:pos x="T4" y="T5"/>
                    </a:cxn>
                    <a:cxn ang="0">
                      <a:pos x="T6" y="T7"/>
                    </a:cxn>
                    <a:cxn ang="0">
                      <a:pos x="T8" y="T9"/>
                    </a:cxn>
                  </a:cxnLst>
                  <a:rect l="0" t="0" r="r" b="b"/>
                  <a:pathLst>
                    <a:path w="59" h="115">
                      <a:moveTo>
                        <a:pt x="0" y="45"/>
                      </a:moveTo>
                      <a:lnTo>
                        <a:pt x="52" y="115"/>
                      </a:lnTo>
                      <a:lnTo>
                        <a:pt x="59" y="69"/>
                      </a:lnTo>
                      <a:lnTo>
                        <a:pt x="7" y="0"/>
                      </a:lnTo>
                      <a:lnTo>
                        <a:pt x="0"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43" name="Freeform 37">
                  <a:extLst>
                    <a:ext uri="{FF2B5EF4-FFF2-40B4-BE49-F238E27FC236}">
                      <a16:creationId xmlns:a16="http://schemas.microsoft.com/office/drawing/2014/main" id="{AA24E416-8B85-4FF0-A571-39D40673AD1D}"/>
                    </a:ext>
                  </a:extLst>
                </p:cNvPr>
                <p:cNvSpPr/>
                <p:nvPr/>
              </p:nvSpPr>
              <p:spPr bwMode="auto">
                <a:xfrm>
                  <a:off x="8106162" y="4315763"/>
                  <a:ext cx="196081" cy="229971"/>
                </a:xfrm>
                <a:custGeom>
                  <a:avLst/>
                  <a:gdLst>
                    <a:gd name="T0" fmla="*/ 72 w 81"/>
                    <a:gd name="T1" fmla="*/ 45 h 95"/>
                    <a:gd name="T2" fmla="*/ 0 w 81"/>
                    <a:gd name="T3" fmla="*/ 95 h 95"/>
                    <a:gd name="T4" fmla="*/ 7 w 81"/>
                    <a:gd name="T5" fmla="*/ 48 h 95"/>
                    <a:gd name="T6" fmla="*/ 81 w 81"/>
                    <a:gd name="T7" fmla="*/ 0 h 95"/>
                    <a:gd name="T8" fmla="*/ 72 w 81"/>
                    <a:gd name="T9" fmla="*/ 45 h 95"/>
                  </a:gdLst>
                  <a:ahLst/>
                  <a:cxnLst>
                    <a:cxn ang="0">
                      <a:pos x="T0" y="T1"/>
                    </a:cxn>
                    <a:cxn ang="0">
                      <a:pos x="T2" y="T3"/>
                    </a:cxn>
                    <a:cxn ang="0">
                      <a:pos x="T4" y="T5"/>
                    </a:cxn>
                    <a:cxn ang="0">
                      <a:pos x="T6" y="T7"/>
                    </a:cxn>
                    <a:cxn ang="0">
                      <a:pos x="T8" y="T9"/>
                    </a:cxn>
                  </a:cxnLst>
                  <a:rect l="0" t="0" r="r" b="b"/>
                  <a:pathLst>
                    <a:path w="81" h="95">
                      <a:moveTo>
                        <a:pt x="72" y="45"/>
                      </a:moveTo>
                      <a:lnTo>
                        <a:pt x="0" y="95"/>
                      </a:lnTo>
                      <a:lnTo>
                        <a:pt x="7" y="48"/>
                      </a:lnTo>
                      <a:lnTo>
                        <a:pt x="81" y="0"/>
                      </a:lnTo>
                      <a:lnTo>
                        <a:pt x="72"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44" name="Freeform 38">
                  <a:extLst>
                    <a:ext uri="{FF2B5EF4-FFF2-40B4-BE49-F238E27FC236}">
                      <a16:creationId xmlns:a16="http://schemas.microsoft.com/office/drawing/2014/main" id="{FAD808FA-3C82-457A-95ED-3236B5232081}"/>
                    </a:ext>
                  </a:extLst>
                </p:cNvPr>
                <p:cNvSpPr/>
                <p:nvPr/>
              </p:nvSpPr>
              <p:spPr bwMode="auto">
                <a:xfrm>
                  <a:off x="8006911" y="4042220"/>
                  <a:ext cx="128300" cy="295330"/>
                </a:xfrm>
                <a:custGeom>
                  <a:avLst/>
                  <a:gdLst>
                    <a:gd name="T0" fmla="*/ 0 w 53"/>
                    <a:gd name="T1" fmla="*/ 43 h 122"/>
                    <a:gd name="T2" fmla="*/ 36 w 53"/>
                    <a:gd name="T3" fmla="*/ 122 h 122"/>
                    <a:gd name="T4" fmla="*/ 53 w 53"/>
                    <a:gd name="T5" fmla="*/ 79 h 122"/>
                    <a:gd name="T6" fmla="*/ 17 w 53"/>
                    <a:gd name="T7" fmla="*/ 0 h 122"/>
                    <a:gd name="T8" fmla="*/ 0 w 53"/>
                    <a:gd name="T9" fmla="*/ 43 h 122"/>
                  </a:gdLst>
                  <a:ahLst/>
                  <a:cxnLst>
                    <a:cxn ang="0">
                      <a:pos x="T0" y="T1"/>
                    </a:cxn>
                    <a:cxn ang="0">
                      <a:pos x="T2" y="T3"/>
                    </a:cxn>
                    <a:cxn ang="0">
                      <a:pos x="T4" y="T5"/>
                    </a:cxn>
                    <a:cxn ang="0">
                      <a:pos x="T6" y="T7"/>
                    </a:cxn>
                    <a:cxn ang="0">
                      <a:pos x="T8" y="T9"/>
                    </a:cxn>
                  </a:cxnLst>
                  <a:rect l="0" t="0" r="r" b="b"/>
                  <a:pathLst>
                    <a:path w="53" h="122">
                      <a:moveTo>
                        <a:pt x="0" y="43"/>
                      </a:moveTo>
                      <a:lnTo>
                        <a:pt x="36" y="122"/>
                      </a:lnTo>
                      <a:lnTo>
                        <a:pt x="53" y="79"/>
                      </a:lnTo>
                      <a:lnTo>
                        <a:pt x="17" y="0"/>
                      </a:lnTo>
                      <a:lnTo>
                        <a:pt x="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45" name="Freeform 39">
                  <a:extLst>
                    <a:ext uri="{FF2B5EF4-FFF2-40B4-BE49-F238E27FC236}">
                      <a16:creationId xmlns:a16="http://schemas.microsoft.com/office/drawing/2014/main" id="{E112BCF7-272E-4EC6-B3FC-10BF5E60EC8D}"/>
                    </a:ext>
                  </a:extLst>
                </p:cNvPr>
                <p:cNvSpPr/>
                <p:nvPr/>
              </p:nvSpPr>
              <p:spPr bwMode="auto">
                <a:xfrm>
                  <a:off x="8135210" y="4170519"/>
                  <a:ext cx="237232" cy="183976"/>
                </a:xfrm>
                <a:custGeom>
                  <a:avLst/>
                  <a:gdLst>
                    <a:gd name="T0" fmla="*/ 81 w 98"/>
                    <a:gd name="T1" fmla="*/ 43 h 76"/>
                    <a:gd name="T2" fmla="*/ 0 w 98"/>
                    <a:gd name="T3" fmla="*/ 76 h 76"/>
                    <a:gd name="T4" fmla="*/ 17 w 98"/>
                    <a:gd name="T5" fmla="*/ 33 h 76"/>
                    <a:gd name="T6" fmla="*/ 98 w 98"/>
                    <a:gd name="T7" fmla="*/ 0 h 76"/>
                    <a:gd name="T8" fmla="*/ 81 w 98"/>
                    <a:gd name="T9" fmla="*/ 43 h 76"/>
                  </a:gdLst>
                  <a:ahLst/>
                  <a:cxnLst>
                    <a:cxn ang="0">
                      <a:pos x="T0" y="T1"/>
                    </a:cxn>
                    <a:cxn ang="0">
                      <a:pos x="T2" y="T3"/>
                    </a:cxn>
                    <a:cxn ang="0">
                      <a:pos x="T4" y="T5"/>
                    </a:cxn>
                    <a:cxn ang="0">
                      <a:pos x="T6" y="T7"/>
                    </a:cxn>
                    <a:cxn ang="0">
                      <a:pos x="T8" y="T9"/>
                    </a:cxn>
                  </a:cxnLst>
                  <a:rect l="0" t="0" r="r" b="b"/>
                  <a:pathLst>
                    <a:path w="98" h="76">
                      <a:moveTo>
                        <a:pt x="81" y="43"/>
                      </a:moveTo>
                      <a:lnTo>
                        <a:pt x="0" y="76"/>
                      </a:lnTo>
                      <a:lnTo>
                        <a:pt x="17" y="33"/>
                      </a:lnTo>
                      <a:lnTo>
                        <a:pt x="98" y="0"/>
                      </a:lnTo>
                      <a:lnTo>
                        <a:pt x="81"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46" name="Freeform 40">
                  <a:extLst>
                    <a:ext uri="{FF2B5EF4-FFF2-40B4-BE49-F238E27FC236}">
                      <a16:creationId xmlns:a16="http://schemas.microsoft.com/office/drawing/2014/main" id="{2585C325-EB4B-4513-8D06-AF02E9A2E3A3}"/>
                    </a:ext>
                  </a:extLst>
                </p:cNvPr>
                <p:cNvSpPr/>
                <p:nvPr/>
              </p:nvSpPr>
              <p:spPr bwMode="auto">
                <a:xfrm>
                  <a:off x="8118265" y="3855824"/>
                  <a:ext cx="108934" cy="297751"/>
                </a:xfrm>
                <a:custGeom>
                  <a:avLst/>
                  <a:gdLst>
                    <a:gd name="T0" fmla="*/ 0 w 45"/>
                    <a:gd name="T1" fmla="*/ 39 h 123"/>
                    <a:gd name="T2" fmla="*/ 19 w 45"/>
                    <a:gd name="T3" fmla="*/ 123 h 123"/>
                    <a:gd name="T4" fmla="*/ 45 w 45"/>
                    <a:gd name="T5" fmla="*/ 84 h 123"/>
                    <a:gd name="T6" fmla="*/ 26 w 45"/>
                    <a:gd name="T7" fmla="*/ 0 h 123"/>
                    <a:gd name="T8" fmla="*/ 0 w 45"/>
                    <a:gd name="T9" fmla="*/ 39 h 123"/>
                  </a:gdLst>
                  <a:ahLst/>
                  <a:cxnLst>
                    <a:cxn ang="0">
                      <a:pos x="T0" y="T1"/>
                    </a:cxn>
                    <a:cxn ang="0">
                      <a:pos x="T2" y="T3"/>
                    </a:cxn>
                    <a:cxn ang="0">
                      <a:pos x="T4" y="T5"/>
                    </a:cxn>
                    <a:cxn ang="0">
                      <a:pos x="T6" y="T7"/>
                    </a:cxn>
                    <a:cxn ang="0">
                      <a:pos x="T8" y="T9"/>
                    </a:cxn>
                  </a:cxnLst>
                  <a:rect l="0" t="0" r="r" b="b"/>
                  <a:pathLst>
                    <a:path w="45" h="123">
                      <a:moveTo>
                        <a:pt x="0" y="39"/>
                      </a:moveTo>
                      <a:lnTo>
                        <a:pt x="19" y="123"/>
                      </a:lnTo>
                      <a:lnTo>
                        <a:pt x="45" y="84"/>
                      </a:lnTo>
                      <a:lnTo>
                        <a:pt x="26"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47" name="Freeform 41">
                  <a:extLst>
                    <a:ext uri="{FF2B5EF4-FFF2-40B4-BE49-F238E27FC236}">
                      <a16:creationId xmlns:a16="http://schemas.microsoft.com/office/drawing/2014/main" id="{1910943E-0734-4D2C-8DD1-BE8A560D5F79}"/>
                    </a:ext>
                  </a:extLst>
                </p:cNvPr>
                <p:cNvSpPr/>
                <p:nvPr/>
              </p:nvSpPr>
              <p:spPr bwMode="auto">
                <a:xfrm>
                  <a:off x="8205411" y="4047061"/>
                  <a:ext cx="266281" cy="135561"/>
                </a:xfrm>
                <a:custGeom>
                  <a:avLst/>
                  <a:gdLst>
                    <a:gd name="T0" fmla="*/ 86 w 110"/>
                    <a:gd name="T1" fmla="*/ 39 h 56"/>
                    <a:gd name="T2" fmla="*/ 0 w 110"/>
                    <a:gd name="T3" fmla="*/ 56 h 56"/>
                    <a:gd name="T4" fmla="*/ 24 w 110"/>
                    <a:gd name="T5" fmla="*/ 15 h 56"/>
                    <a:gd name="T6" fmla="*/ 110 w 110"/>
                    <a:gd name="T7" fmla="*/ 0 h 56"/>
                    <a:gd name="T8" fmla="*/ 86 w 110"/>
                    <a:gd name="T9" fmla="*/ 39 h 56"/>
                  </a:gdLst>
                  <a:ahLst/>
                  <a:cxnLst>
                    <a:cxn ang="0">
                      <a:pos x="T0" y="T1"/>
                    </a:cxn>
                    <a:cxn ang="0">
                      <a:pos x="T2" y="T3"/>
                    </a:cxn>
                    <a:cxn ang="0">
                      <a:pos x="T4" y="T5"/>
                    </a:cxn>
                    <a:cxn ang="0">
                      <a:pos x="T6" y="T7"/>
                    </a:cxn>
                    <a:cxn ang="0">
                      <a:pos x="T8" y="T9"/>
                    </a:cxn>
                  </a:cxnLst>
                  <a:rect l="0" t="0" r="r" b="b"/>
                  <a:pathLst>
                    <a:path w="110" h="56">
                      <a:moveTo>
                        <a:pt x="86" y="39"/>
                      </a:moveTo>
                      <a:lnTo>
                        <a:pt x="0" y="56"/>
                      </a:lnTo>
                      <a:lnTo>
                        <a:pt x="24" y="15"/>
                      </a:lnTo>
                      <a:lnTo>
                        <a:pt x="110" y="0"/>
                      </a:lnTo>
                      <a:lnTo>
                        <a:pt x="86"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48" name="Freeform 42">
                  <a:extLst>
                    <a:ext uri="{FF2B5EF4-FFF2-40B4-BE49-F238E27FC236}">
                      <a16:creationId xmlns:a16="http://schemas.microsoft.com/office/drawing/2014/main" id="{AA12904A-9096-437B-B041-BEDD62FB21DD}"/>
                    </a:ext>
                  </a:extLst>
                </p:cNvPr>
                <p:cNvSpPr/>
                <p:nvPr/>
              </p:nvSpPr>
              <p:spPr bwMode="auto">
                <a:xfrm>
                  <a:off x="8273192" y="3700897"/>
                  <a:ext cx="82305" cy="290488"/>
                </a:xfrm>
                <a:custGeom>
                  <a:avLst/>
                  <a:gdLst>
                    <a:gd name="T0" fmla="*/ 0 w 34"/>
                    <a:gd name="T1" fmla="*/ 31 h 120"/>
                    <a:gd name="T2" fmla="*/ 0 w 34"/>
                    <a:gd name="T3" fmla="*/ 120 h 120"/>
                    <a:gd name="T4" fmla="*/ 34 w 34"/>
                    <a:gd name="T5" fmla="*/ 86 h 120"/>
                    <a:gd name="T6" fmla="*/ 31 w 34"/>
                    <a:gd name="T7" fmla="*/ 0 h 120"/>
                    <a:gd name="T8" fmla="*/ 0 w 34"/>
                    <a:gd name="T9" fmla="*/ 31 h 120"/>
                  </a:gdLst>
                  <a:ahLst/>
                  <a:cxnLst>
                    <a:cxn ang="0">
                      <a:pos x="T0" y="T1"/>
                    </a:cxn>
                    <a:cxn ang="0">
                      <a:pos x="T2" y="T3"/>
                    </a:cxn>
                    <a:cxn ang="0">
                      <a:pos x="T4" y="T5"/>
                    </a:cxn>
                    <a:cxn ang="0">
                      <a:pos x="T6" y="T7"/>
                    </a:cxn>
                    <a:cxn ang="0">
                      <a:pos x="T8" y="T9"/>
                    </a:cxn>
                  </a:cxnLst>
                  <a:rect l="0" t="0" r="r" b="b"/>
                  <a:pathLst>
                    <a:path w="34" h="120">
                      <a:moveTo>
                        <a:pt x="0" y="31"/>
                      </a:moveTo>
                      <a:lnTo>
                        <a:pt x="0" y="120"/>
                      </a:lnTo>
                      <a:lnTo>
                        <a:pt x="34" y="86"/>
                      </a:lnTo>
                      <a:lnTo>
                        <a:pt x="31" y="0"/>
                      </a:lnTo>
                      <a:lnTo>
                        <a:pt x="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49" name="Freeform 43">
                  <a:extLst>
                    <a:ext uri="{FF2B5EF4-FFF2-40B4-BE49-F238E27FC236}">
                      <a16:creationId xmlns:a16="http://schemas.microsoft.com/office/drawing/2014/main" id="{B00EB891-5E20-4D02-9CBD-45CF8F13DDAC}"/>
                    </a:ext>
                  </a:extLst>
                </p:cNvPr>
                <p:cNvSpPr/>
                <p:nvPr/>
              </p:nvSpPr>
              <p:spPr bwMode="auto">
                <a:xfrm>
                  <a:off x="8302241" y="3938129"/>
                  <a:ext cx="295330" cy="87146"/>
                </a:xfrm>
                <a:custGeom>
                  <a:avLst/>
                  <a:gdLst>
                    <a:gd name="T0" fmla="*/ 89 w 122"/>
                    <a:gd name="T1" fmla="*/ 36 h 36"/>
                    <a:gd name="T2" fmla="*/ 0 w 122"/>
                    <a:gd name="T3" fmla="*/ 33 h 36"/>
                    <a:gd name="T4" fmla="*/ 34 w 122"/>
                    <a:gd name="T5" fmla="*/ 0 h 36"/>
                    <a:gd name="T6" fmla="*/ 122 w 122"/>
                    <a:gd name="T7" fmla="*/ 2 h 36"/>
                    <a:gd name="T8" fmla="*/ 89 w 122"/>
                    <a:gd name="T9" fmla="*/ 36 h 36"/>
                  </a:gdLst>
                  <a:ahLst/>
                  <a:cxnLst>
                    <a:cxn ang="0">
                      <a:pos x="T0" y="T1"/>
                    </a:cxn>
                    <a:cxn ang="0">
                      <a:pos x="T2" y="T3"/>
                    </a:cxn>
                    <a:cxn ang="0">
                      <a:pos x="T4" y="T5"/>
                    </a:cxn>
                    <a:cxn ang="0">
                      <a:pos x="T6" y="T7"/>
                    </a:cxn>
                    <a:cxn ang="0">
                      <a:pos x="T8" y="T9"/>
                    </a:cxn>
                  </a:cxnLst>
                  <a:rect l="0" t="0" r="r" b="b"/>
                  <a:pathLst>
                    <a:path w="122" h="36">
                      <a:moveTo>
                        <a:pt x="89" y="36"/>
                      </a:moveTo>
                      <a:lnTo>
                        <a:pt x="0" y="33"/>
                      </a:lnTo>
                      <a:lnTo>
                        <a:pt x="34" y="0"/>
                      </a:lnTo>
                      <a:lnTo>
                        <a:pt x="122" y="2"/>
                      </a:lnTo>
                      <a:lnTo>
                        <a:pt x="8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50" name="Freeform 44">
                  <a:extLst>
                    <a:ext uri="{FF2B5EF4-FFF2-40B4-BE49-F238E27FC236}">
                      <a16:creationId xmlns:a16="http://schemas.microsoft.com/office/drawing/2014/main" id="{E25C1A7B-64CD-4877-B1D7-F5C0E35710DB}"/>
                    </a:ext>
                  </a:extLst>
                </p:cNvPr>
                <p:cNvSpPr/>
                <p:nvPr/>
              </p:nvSpPr>
              <p:spPr bwMode="auto">
                <a:xfrm>
                  <a:off x="8539473" y="5380886"/>
                  <a:ext cx="435733" cy="157349"/>
                </a:xfrm>
                <a:custGeom>
                  <a:avLst/>
                  <a:gdLst>
                    <a:gd name="T0" fmla="*/ 1 w 75"/>
                    <a:gd name="T1" fmla="*/ 0 h 27"/>
                    <a:gd name="T2" fmla="*/ 75 w 75"/>
                    <a:gd name="T3" fmla="*/ 19 h 27"/>
                    <a:gd name="T4" fmla="*/ 74 w 75"/>
                    <a:gd name="T5" fmla="*/ 27 h 27"/>
                    <a:gd name="T6" fmla="*/ 0 w 75"/>
                    <a:gd name="T7" fmla="*/ 2 h 27"/>
                    <a:gd name="T8" fmla="*/ 1 w 75"/>
                    <a:gd name="T9" fmla="*/ 0 h 27"/>
                  </a:gdLst>
                  <a:ahLst/>
                  <a:cxnLst>
                    <a:cxn ang="0">
                      <a:pos x="T0" y="T1"/>
                    </a:cxn>
                    <a:cxn ang="0">
                      <a:pos x="T2" y="T3"/>
                    </a:cxn>
                    <a:cxn ang="0">
                      <a:pos x="T4" y="T5"/>
                    </a:cxn>
                    <a:cxn ang="0">
                      <a:pos x="T6" y="T7"/>
                    </a:cxn>
                    <a:cxn ang="0">
                      <a:pos x="T8" y="T9"/>
                    </a:cxn>
                  </a:cxnLst>
                  <a:rect l="0" t="0" r="r" b="b"/>
                  <a:pathLst>
                    <a:path w="75" h="27">
                      <a:moveTo>
                        <a:pt x="1" y="0"/>
                      </a:moveTo>
                      <a:cubicBezTo>
                        <a:pt x="24" y="13"/>
                        <a:pt x="49" y="19"/>
                        <a:pt x="75" y="19"/>
                      </a:cubicBezTo>
                      <a:cubicBezTo>
                        <a:pt x="74" y="27"/>
                        <a:pt x="74" y="27"/>
                        <a:pt x="74" y="27"/>
                      </a:cubicBezTo>
                      <a:cubicBezTo>
                        <a:pt x="48" y="25"/>
                        <a:pt x="22" y="16"/>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51" name="Freeform 45">
                  <a:extLst>
                    <a:ext uri="{FF2B5EF4-FFF2-40B4-BE49-F238E27FC236}">
                      <a16:creationId xmlns:a16="http://schemas.microsoft.com/office/drawing/2014/main" id="{01E64EDC-56DE-40CD-96E0-C1BFF9BA32C3}"/>
                    </a:ext>
                  </a:extLst>
                </p:cNvPr>
                <p:cNvSpPr/>
                <p:nvPr/>
              </p:nvSpPr>
              <p:spPr bwMode="auto">
                <a:xfrm>
                  <a:off x="8389387" y="3664585"/>
                  <a:ext cx="58098" cy="215446"/>
                </a:xfrm>
                <a:custGeom>
                  <a:avLst/>
                  <a:gdLst>
                    <a:gd name="T0" fmla="*/ 0 w 24"/>
                    <a:gd name="T1" fmla="*/ 24 h 89"/>
                    <a:gd name="T2" fmla="*/ 0 w 24"/>
                    <a:gd name="T3" fmla="*/ 89 h 89"/>
                    <a:gd name="T4" fmla="*/ 24 w 24"/>
                    <a:gd name="T5" fmla="*/ 65 h 89"/>
                    <a:gd name="T6" fmla="*/ 24 w 24"/>
                    <a:gd name="T7" fmla="*/ 0 h 89"/>
                    <a:gd name="T8" fmla="*/ 0 w 24"/>
                    <a:gd name="T9" fmla="*/ 24 h 89"/>
                  </a:gdLst>
                  <a:ahLst/>
                  <a:cxnLst>
                    <a:cxn ang="0">
                      <a:pos x="T0" y="T1"/>
                    </a:cxn>
                    <a:cxn ang="0">
                      <a:pos x="T2" y="T3"/>
                    </a:cxn>
                    <a:cxn ang="0">
                      <a:pos x="T4" y="T5"/>
                    </a:cxn>
                    <a:cxn ang="0">
                      <a:pos x="T6" y="T7"/>
                    </a:cxn>
                    <a:cxn ang="0">
                      <a:pos x="T8" y="T9"/>
                    </a:cxn>
                  </a:cxnLst>
                  <a:rect l="0" t="0" r="r" b="b"/>
                  <a:pathLst>
                    <a:path w="24" h="89">
                      <a:moveTo>
                        <a:pt x="0" y="24"/>
                      </a:moveTo>
                      <a:lnTo>
                        <a:pt x="0" y="89"/>
                      </a:lnTo>
                      <a:lnTo>
                        <a:pt x="24" y="65"/>
                      </a:lnTo>
                      <a:lnTo>
                        <a:pt x="24" y="0"/>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52" name="Freeform 46">
                  <a:extLst>
                    <a:ext uri="{FF2B5EF4-FFF2-40B4-BE49-F238E27FC236}">
                      <a16:creationId xmlns:a16="http://schemas.microsoft.com/office/drawing/2014/main" id="{E17C91E5-F8A9-454F-989E-53176D129F27}"/>
                    </a:ext>
                  </a:extLst>
                </p:cNvPr>
                <p:cNvSpPr/>
                <p:nvPr/>
              </p:nvSpPr>
              <p:spPr bwMode="auto">
                <a:xfrm>
                  <a:off x="8413595" y="3846141"/>
                  <a:ext cx="213025" cy="58098"/>
                </a:xfrm>
                <a:custGeom>
                  <a:avLst/>
                  <a:gdLst>
                    <a:gd name="T0" fmla="*/ 64 w 88"/>
                    <a:gd name="T1" fmla="*/ 24 h 24"/>
                    <a:gd name="T2" fmla="*/ 0 w 88"/>
                    <a:gd name="T3" fmla="*/ 21 h 24"/>
                    <a:gd name="T4" fmla="*/ 24 w 88"/>
                    <a:gd name="T5" fmla="*/ 0 h 24"/>
                    <a:gd name="T6" fmla="*/ 88 w 88"/>
                    <a:gd name="T7" fmla="*/ 0 h 24"/>
                    <a:gd name="T8" fmla="*/ 64 w 88"/>
                    <a:gd name="T9" fmla="*/ 24 h 24"/>
                  </a:gdLst>
                  <a:ahLst/>
                  <a:cxnLst>
                    <a:cxn ang="0">
                      <a:pos x="T0" y="T1"/>
                    </a:cxn>
                    <a:cxn ang="0">
                      <a:pos x="T2" y="T3"/>
                    </a:cxn>
                    <a:cxn ang="0">
                      <a:pos x="T4" y="T5"/>
                    </a:cxn>
                    <a:cxn ang="0">
                      <a:pos x="T6" y="T7"/>
                    </a:cxn>
                    <a:cxn ang="0">
                      <a:pos x="T8" y="T9"/>
                    </a:cxn>
                  </a:cxnLst>
                  <a:rect l="0" t="0" r="r" b="b"/>
                  <a:pathLst>
                    <a:path w="88" h="24">
                      <a:moveTo>
                        <a:pt x="64" y="24"/>
                      </a:moveTo>
                      <a:lnTo>
                        <a:pt x="0" y="21"/>
                      </a:lnTo>
                      <a:lnTo>
                        <a:pt x="24" y="0"/>
                      </a:lnTo>
                      <a:lnTo>
                        <a:pt x="88" y="0"/>
                      </a:lnTo>
                      <a:lnTo>
                        <a:pt x="64"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grpSp>
          <p:grpSp>
            <p:nvGrpSpPr>
              <p:cNvPr id="110" name="组合 109">
                <a:extLst>
                  <a:ext uri="{FF2B5EF4-FFF2-40B4-BE49-F238E27FC236}">
                    <a16:creationId xmlns:a16="http://schemas.microsoft.com/office/drawing/2014/main" id="{5CC49EA4-A42F-453A-BF35-0CD30715CD00}"/>
                  </a:ext>
                </a:extLst>
              </p:cNvPr>
              <p:cNvGrpSpPr/>
              <p:nvPr/>
            </p:nvGrpSpPr>
            <p:grpSpPr>
              <a:xfrm rot="20880000">
                <a:off x="1115042" y="1830822"/>
                <a:ext cx="516008" cy="907704"/>
                <a:chOff x="7910081" y="3664585"/>
                <a:chExt cx="1065125" cy="1873650"/>
              </a:xfrm>
              <a:grpFill/>
            </p:grpSpPr>
            <p:sp>
              <p:nvSpPr>
                <p:cNvPr id="111" name="Freeform 26">
                  <a:extLst>
                    <a:ext uri="{FF2B5EF4-FFF2-40B4-BE49-F238E27FC236}">
                      <a16:creationId xmlns:a16="http://schemas.microsoft.com/office/drawing/2014/main" id="{52BDF84A-6A6C-4420-B238-C11CB2C1521C}"/>
                    </a:ext>
                  </a:extLst>
                </p:cNvPr>
                <p:cNvSpPr/>
                <p:nvPr/>
              </p:nvSpPr>
              <p:spPr bwMode="auto">
                <a:xfrm>
                  <a:off x="8198150" y="5313106"/>
                  <a:ext cx="302593" cy="96829"/>
                </a:xfrm>
                <a:custGeom>
                  <a:avLst/>
                  <a:gdLst>
                    <a:gd name="T0" fmla="*/ 36 w 125"/>
                    <a:gd name="T1" fmla="*/ 40 h 40"/>
                    <a:gd name="T2" fmla="*/ 125 w 125"/>
                    <a:gd name="T3" fmla="*/ 28 h 40"/>
                    <a:gd name="T4" fmla="*/ 89 w 125"/>
                    <a:gd name="T5" fmla="*/ 0 h 40"/>
                    <a:gd name="T6" fmla="*/ 0 w 125"/>
                    <a:gd name="T7" fmla="*/ 9 h 40"/>
                    <a:gd name="T8" fmla="*/ 36 w 125"/>
                    <a:gd name="T9" fmla="*/ 40 h 40"/>
                  </a:gdLst>
                  <a:ahLst/>
                  <a:cxnLst>
                    <a:cxn ang="0">
                      <a:pos x="T0" y="T1"/>
                    </a:cxn>
                    <a:cxn ang="0">
                      <a:pos x="T2" y="T3"/>
                    </a:cxn>
                    <a:cxn ang="0">
                      <a:pos x="T4" y="T5"/>
                    </a:cxn>
                    <a:cxn ang="0">
                      <a:pos x="T6" y="T7"/>
                    </a:cxn>
                    <a:cxn ang="0">
                      <a:pos x="T8" y="T9"/>
                    </a:cxn>
                  </a:cxnLst>
                  <a:rect l="0" t="0" r="r" b="b"/>
                  <a:pathLst>
                    <a:path w="125" h="40">
                      <a:moveTo>
                        <a:pt x="36" y="40"/>
                      </a:moveTo>
                      <a:lnTo>
                        <a:pt x="125" y="28"/>
                      </a:lnTo>
                      <a:lnTo>
                        <a:pt x="89" y="0"/>
                      </a:lnTo>
                      <a:lnTo>
                        <a:pt x="0" y="9"/>
                      </a:lnTo>
                      <a:lnTo>
                        <a:pt x="36"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12" name="Freeform 27">
                  <a:extLst>
                    <a:ext uri="{FF2B5EF4-FFF2-40B4-BE49-F238E27FC236}">
                      <a16:creationId xmlns:a16="http://schemas.microsoft.com/office/drawing/2014/main" id="{DC637936-4CDB-4D92-8DD0-584E6633C9E3}"/>
                    </a:ext>
                  </a:extLst>
                </p:cNvPr>
                <p:cNvSpPr/>
                <p:nvPr/>
              </p:nvSpPr>
              <p:spPr bwMode="auto">
                <a:xfrm>
                  <a:off x="8423278" y="5068611"/>
                  <a:ext cx="99251" cy="283227"/>
                </a:xfrm>
                <a:custGeom>
                  <a:avLst/>
                  <a:gdLst>
                    <a:gd name="T0" fmla="*/ 36 w 41"/>
                    <a:gd name="T1" fmla="*/ 29 h 117"/>
                    <a:gd name="T2" fmla="*/ 41 w 41"/>
                    <a:gd name="T3" fmla="*/ 117 h 117"/>
                    <a:gd name="T4" fmla="*/ 5 w 41"/>
                    <a:gd name="T5" fmla="*/ 86 h 117"/>
                    <a:gd name="T6" fmla="*/ 0 w 41"/>
                    <a:gd name="T7" fmla="*/ 0 h 117"/>
                    <a:gd name="T8" fmla="*/ 36 w 41"/>
                    <a:gd name="T9" fmla="*/ 29 h 117"/>
                  </a:gdLst>
                  <a:ahLst/>
                  <a:cxnLst>
                    <a:cxn ang="0">
                      <a:pos x="T0" y="T1"/>
                    </a:cxn>
                    <a:cxn ang="0">
                      <a:pos x="T2" y="T3"/>
                    </a:cxn>
                    <a:cxn ang="0">
                      <a:pos x="T4" y="T5"/>
                    </a:cxn>
                    <a:cxn ang="0">
                      <a:pos x="T6" y="T7"/>
                    </a:cxn>
                    <a:cxn ang="0">
                      <a:pos x="T8" y="T9"/>
                    </a:cxn>
                  </a:cxnLst>
                  <a:rect l="0" t="0" r="r" b="b"/>
                  <a:pathLst>
                    <a:path w="41" h="117">
                      <a:moveTo>
                        <a:pt x="36" y="29"/>
                      </a:moveTo>
                      <a:lnTo>
                        <a:pt x="41" y="117"/>
                      </a:lnTo>
                      <a:lnTo>
                        <a:pt x="5" y="86"/>
                      </a:lnTo>
                      <a:lnTo>
                        <a:pt x="0" y="0"/>
                      </a:lnTo>
                      <a:lnTo>
                        <a:pt x="36"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13" name="Freeform 28">
                  <a:extLst>
                    <a:ext uri="{FF2B5EF4-FFF2-40B4-BE49-F238E27FC236}">
                      <a16:creationId xmlns:a16="http://schemas.microsoft.com/office/drawing/2014/main" id="{24C6244B-A953-4EE6-B45E-FD196367D14C}"/>
                    </a:ext>
                  </a:extLst>
                </p:cNvPr>
                <p:cNvSpPr/>
                <p:nvPr/>
              </p:nvSpPr>
              <p:spPr bwMode="auto">
                <a:xfrm>
                  <a:off x="8060167" y="5150916"/>
                  <a:ext cx="283227" cy="108934"/>
                </a:xfrm>
                <a:custGeom>
                  <a:avLst/>
                  <a:gdLst>
                    <a:gd name="T0" fmla="*/ 31 w 117"/>
                    <a:gd name="T1" fmla="*/ 35 h 45"/>
                    <a:gd name="T2" fmla="*/ 117 w 117"/>
                    <a:gd name="T3" fmla="*/ 45 h 45"/>
                    <a:gd name="T4" fmla="*/ 88 w 117"/>
                    <a:gd name="T5" fmla="*/ 9 h 45"/>
                    <a:gd name="T6" fmla="*/ 0 w 117"/>
                    <a:gd name="T7" fmla="*/ 0 h 45"/>
                    <a:gd name="T8" fmla="*/ 31 w 117"/>
                    <a:gd name="T9" fmla="*/ 35 h 45"/>
                  </a:gdLst>
                  <a:ahLst/>
                  <a:cxnLst>
                    <a:cxn ang="0">
                      <a:pos x="T0" y="T1"/>
                    </a:cxn>
                    <a:cxn ang="0">
                      <a:pos x="T2" y="T3"/>
                    </a:cxn>
                    <a:cxn ang="0">
                      <a:pos x="T4" y="T5"/>
                    </a:cxn>
                    <a:cxn ang="0">
                      <a:pos x="T6" y="T7"/>
                    </a:cxn>
                    <a:cxn ang="0">
                      <a:pos x="T8" y="T9"/>
                    </a:cxn>
                  </a:cxnLst>
                  <a:rect l="0" t="0" r="r" b="b"/>
                  <a:pathLst>
                    <a:path w="117" h="45">
                      <a:moveTo>
                        <a:pt x="31" y="35"/>
                      </a:moveTo>
                      <a:lnTo>
                        <a:pt x="117" y="45"/>
                      </a:lnTo>
                      <a:lnTo>
                        <a:pt x="88" y="9"/>
                      </a:lnTo>
                      <a:lnTo>
                        <a:pt x="0" y="0"/>
                      </a:lnTo>
                      <a:lnTo>
                        <a:pt x="3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14" name="Freeform 29">
                  <a:extLst>
                    <a:ext uri="{FF2B5EF4-FFF2-40B4-BE49-F238E27FC236}">
                      <a16:creationId xmlns:a16="http://schemas.microsoft.com/office/drawing/2014/main" id="{6954559D-C869-4E17-AC3A-A47417819C1F}"/>
                    </a:ext>
                  </a:extLst>
                </p:cNvPr>
                <p:cNvSpPr/>
                <p:nvPr/>
              </p:nvSpPr>
              <p:spPr bwMode="auto">
                <a:xfrm>
                  <a:off x="8309504" y="4935471"/>
                  <a:ext cx="96830" cy="295330"/>
                </a:xfrm>
                <a:custGeom>
                  <a:avLst/>
                  <a:gdLst>
                    <a:gd name="T0" fmla="*/ 40 w 40"/>
                    <a:gd name="T1" fmla="*/ 36 h 122"/>
                    <a:gd name="T2" fmla="*/ 28 w 40"/>
                    <a:gd name="T3" fmla="*/ 122 h 122"/>
                    <a:gd name="T4" fmla="*/ 0 w 40"/>
                    <a:gd name="T5" fmla="*/ 86 h 122"/>
                    <a:gd name="T6" fmla="*/ 12 w 40"/>
                    <a:gd name="T7" fmla="*/ 0 h 122"/>
                    <a:gd name="T8" fmla="*/ 40 w 40"/>
                    <a:gd name="T9" fmla="*/ 36 h 122"/>
                  </a:gdLst>
                  <a:ahLst/>
                  <a:cxnLst>
                    <a:cxn ang="0">
                      <a:pos x="T0" y="T1"/>
                    </a:cxn>
                    <a:cxn ang="0">
                      <a:pos x="T2" y="T3"/>
                    </a:cxn>
                    <a:cxn ang="0">
                      <a:pos x="T4" y="T5"/>
                    </a:cxn>
                    <a:cxn ang="0">
                      <a:pos x="T6" y="T7"/>
                    </a:cxn>
                    <a:cxn ang="0">
                      <a:pos x="T8" y="T9"/>
                    </a:cxn>
                  </a:cxnLst>
                  <a:rect l="0" t="0" r="r" b="b"/>
                  <a:pathLst>
                    <a:path w="40" h="122">
                      <a:moveTo>
                        <a:pt x="40" y="36"/>
                      </a:moveTo>
                      <a:lnTo>
                        <a:pt x="28" y="122"/>
                      </a:lnTo>
                      <a:lnTo>
                        <a:pt x="0" y="86"/>
                      </a:lnTo>
                      <a:lnTo>
                        <a:pt x="12" y="0"/>
                      </a:ln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15" name="Freeform 30">
                  <a:extLst>
                    <a:ext uri="{FF2B5EF4-FFF2-40B4-BE49-F238E27FC236}">
                      <a16:creationId xmlns:a16="http://schemas.microsoft.com/office/drawing/2014/main" id="{D80CD837-06A0-482C-B5E6-E8F535CE26E6}"/>
                    </a:ext>
                  </a:extLst>
                </p:cNvPr>
                <p:cNvSpPr/>
                <p:nvPr/>
              </p:nvSpPr>
              <p:spPr bwMode="auto">
                <a:xfrm>
                  <a:off x="7968179" y="4940313"/>
                  <a:ext cx="246915" cy="162190"/>
                </a:xfrm>
                <a:custGeom>
                  <a:avLst/>
                  <a:gdLst>
                    <a:gd name="T0" fmla="*/ 19 w 102"/>
                    <a:gd name="T1" fmla="*/ 41 h 67"/>
                    <a:gd name="T2" fmla="*/ 102 w 102"/>
                    <a:gd name="T3" fmla="*/ 67 h 67"/>
                    <a:gd name="T4" fmla="*/ 83 w 102"/>
                    <a:gd name="T5" fmla="*/ 27 h 67"/>
                    <a:gd name="T6" fmla="*/ 0 w 102"/>
                    <a:gd name="T7" fmla="*/ 0 h 67"/>
                    <a:gd name="T8" fmla="*/ 19 w 102"/>
                    <a:gd name="T9" fmla="*/ 41 h 67"/>
                  </a:gdLst>
                  <a:ahLst/>
                  <a:cxnLst>
                    <a:cxn ang="0">
                      <a:pos x="T0" y="T1"/>
                    </a:cxn>
                    <a:cxn ang="0">
                      <a:pos x="T2" y="T3"/>
                    </a:cxn>
                    <a:cxn ang="0">
                      <a:pos x="T4" y="T5"/>
                    </a:cxn>
                    <a:cxn ang="0">
                      <a:pos x="T6" y="T7"/>
                    </a:cxn>
                    <a:cxn ang="0">
                      <a:pos x="T8" y="T9"/>
                    </a:cxn>
                  </a:cxnLst>
                  <a:rect l="0" t="0" r="r" b="b"/>
                  <a:pathLst>
                    <a:path w="102" h="67">
                      <a:moveTo>
                        <a:pt x="19" y="41"/>
                      </a:moveTo>
                      <a:lnTo>
                        <a:pt x="102" y="67"/>
                      </a:lnTo>
                      <a:lnTo>
                        <a:pt x="83" y="27"/>
                      </a:lnTo>
                      <a:lnTo>
                        <a:pt x="0" y="0"/>
                      </a:lnTo>
                      <a:lnTo>
                        <a:pt x="19"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16" name="Freeform 31">
                  <a:extLst>
                    <a:ext uri="{FF2B5EF4-FFF2-40B4-BE49-F238E27FC236}">
                      <a16:creationId xmlns:a16="http://schemas.microsoft.com/office/drawing/2014/main" id="{862EF838-23CE-46FC-AE19-DCFA465E0425}"/>
                    </a:ext>
                  </a:extLst>
                </p:cNvPr>
                <p:cNvSpPr/>
                <p:nvPr/>
              </p:nvSpPr>
              <p:spPr bwMode="auto">
                <a:xfrm>
                  <a:off x="8205411" y="4785386"/>
                  <a:ext cx="121037" cy="300171"/>
                </a:xfrm>
                <a:custGeom>
                  <a:avLst/>
                  <a:gdLst>
                    <a:gd name="T0" fmla="*/ 50 w 50"/>
                    <a:gd name="T1" fmla="*/ 43 h 124"/>
                    <a:gd name="T2" fmla="*/ 21 w 50"/>
                    <a:gd name="T3" fmla="*/ 124 h 124"/>
                    <a:gd name="T4" fmla="*/ 0 w 50"/>
                    <a:gd name="T5" fmla="*/ 81 h 124"/>
                    <a:gd name="T6" fmla="*/ 31 w 50"/>
                    <a:gd name="T7" fmla="*/ 0 h 124"/>
                    <a:gd name="T8" fmla="*/ 50 w 50"/>
                    <a:gd name="T9" fmla="*/ 43 h 124"/>
                  </a:gdLst>
                  <a:ahLst/>
                  <a:cxnLst>
                    <a:cxn ang="0">
                      <a:pos x="T0" y="T1"/>
                    </a:cxn>
                    <a:cxn ang="0">
                      <a:pos x="T2" y="T3"/>
                    </a:cxn>
                    <a:cxn ang="0">
                      <a:pos x="T4" y="T5"/>
                    </a:cxn>
                    <a:cxn ang="0">
                      <a:pos x="T6" y="T7"/>
                    </a:cxn>
                    <a:cxn ang="0">
                      <a:pos x="T8" y="T9"/>
                    </a:cxn>
                  </a:cxnLst>
                  <a:rect l="0" t="0" r="r" b="b"/>
                  <a:pathLst>
                    <a:path w="50" h="124">
                      <a:moveTo>
                        <a:pt x="50" y="43"/>
                      </a:moveTo>
                      <a:lnTo>
                        <a:pt x="21" y="124"/>
                      </a:lnTo>
                      <a:lnTo>
                        <a:pt x="0" y="81"/>
                      </a:lnTo>
                      <a:lnTo>
                        <a:pt x="31" y="0"/>
                      </a:lnTo>
                      <a:lnTo>
                        <a:pt x="5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17" name="Freeform 32">
                  <a:extLst>
                    <a:ext uri="{FF2B5EF4-FFF2-40B4-BE49-F238E27FC236}">
                      <a16:creationId xmlns:a16="http://schemas.microsoft.com/office/drawing/2014/main" id="{8CC63A49-5832-4BA0-81E2-E57A130E4FBF}"/>
                    </a:ext>
                  </a:extLst>
                </p:cNvPr>
                <p:cNvSpPr/>
                <p:nvPr/>
              </p:nvSpPr>
              <p:spPr bwMode="auto">
                <a:xfrm>
                  <a:off x="7914922" y="4715184"/>
                  <a:ext cx="215446" cy="215446"/>
                </a:xfrm>
                <a:custGeom>
                  <a:avLst/>
                  <a:gdLst>
                    <a:gd name="T0" fmla="*/ 12 w 89"/>
                    <a:gd name="T1" fmla="*/ 45 h 89"/>
                    <a:gd name="T2" fmla="*/ 89 w 89"/>
                    <a:gd name="T3" fmla="*/ 89 h 89"/>
                    <a:gd name="T4" fmla="*/ 77 w 89"/>
                    <a:gd name="T5" fmla="*/ 43 h 89"/>
                    <a:gd name="T6" fmla="*/ 0 w 89"/>
                    <a:gd name="T7" fmla="*/ 0 h 89"/>
                    <a:gd name="T8" fmla="*/ 12 w 89"/>
                    <a:gd name="T9" fmla="*/ 45 h 89"/>
                  </a:gdLst>
                  <a:ahLst/>
                  <a:cxnLst>
                    <a:cxn ang="0">
                      <a:pos x="T0" y="T1"/>
                    </a:cxn>
                    <a:cxn ang="0">
                      <a:pos x="T2" y="T3"/>
                    </a:cxn>
                    <a:cxn ang="0">
                      <a:pos x="T4" y="T5"/>
                    </a:cxn>
                    <a:cxn ang="0">
                      <a:pos x="T6" y="T7"/>
                    </a:cxn>
                    <a:cxn ang="0">
                      <a:pos x="T8" y="T9"/>
                    </a:cxn>
                  </a:cxnLst>
                  <a:rect l="0" t="0" r="r" b="b"/>
                  <a:pathLst>
                    <a:path w="89" h="89">
                      <a:moveTo>
                        <a:pt x="12" y="45"/>
                      </a:moveTo>
                      <a:lnTo>
                        <a:pt x="89" y="89"/>
                      </a:lnTo>
                      <a:lnTo>
                        <a:pt x="77" y="43"/>
                      </a:lnTo>
                      <a:lnTo>
                        <a:pt x="0" y="0"/>
                      </a:lnTo>
                      <a:lnTo>
                        <a:pt x="12"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18" name="Freeform 33">
                  <a:extLst>
                    <a:ext uri="{FF2B5EF4-FFF2-40B4-BE49-F238E27FC236}">
                      <a16:creationId xmlns:a16="http://schemas.microsoft.com/office/drawing/2014/main" id="{34FDDE85-2CCF-45CA-9CF7-F18D228821CF}"/>
                    </a:ext>
                  </a:extLst>
                </p:cNvPr>
                <p:cNvSpPr/>
                <p:nvPr/>
              </p:nvSpPr>
              <p:spPr bwMode="auto">
                <a:xfrm>
                  <a:off x="8140052" y="4628037"/>
                  <a:ext cx="140403" cy="290488"/>
                </a:xfrm>
                <a:custGeom>
                  <a:avLst/>
                  <a:gdLst>
                    <a:gd name="T0" fmla="*/ 58 w 58"/>
                    <a:gd name="T1" fmla="*/ 45 h 120"/>
                    <a:gd name="T2" fmla="*/ 12 w 58"/>
                    <a:gd name="T3" fmla="*/ 120 h 120"/>
                    <a:gd name="T4" fmla="*/ 0 w 58"/>
                    <a:gd name="T5" fmla="*/ 74 h 120"/>
                    <a:gd name="T6" fmla="*/ 46 w 58"/>
                    <a:gd name="T7" fmla="*/ 0 h 120"/>
                    <a:gd name="T8" fmla="*/ 58 w 58"/>
                    <a:gd name="T9" fmla="*/ 45 h 120"/>
                  </a:gdLst>
                  <a:ahLst/>
                  <a:cxnLst>
                    <a:cxn ang="0">
                      <a:pos x="T0" y="T1"/>
                    </a:cxn>
                    <a:cxn ang="0">
                      <a:pos x="T2" y="T3"/>
                    </a:cxn>
                    <a:cxn ang="0">
                      <a:pos x="T4" y="T5"/>
                    </a:cxn>
                    <a:cxn ang="0">
                      <a:pos x="T6" y="T7"/>
                    </a:cxn>
                    <a:cxn ang="0">
                      <a:pos x="T8" y="T9"/>
                    </a:cxn>
                  </a:cxnLst>
                  <a:rect l="0" t="0" r="r" b="b"/>
                  <a:pathLst>
                    <a:path w="58" h="120">
                      <a:moveTo>
                        <a:pt x="58" y="45"/>
                      </a:moveTo>
                      <a:lnTo>
                        <a:pt x="12" y="120"/>
                      </a:lnTo>
                      <a:lnTo>
                        <a:pt x="0" y="74"/>
                      </a:lnTo>
                      <a:lnTo>
                        <a:pt x="46" y="0"/>
                      </a:lnTo>
                      <a:lnTo>
                        <a:pt x="58"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19" name="Freeform 34">
                  <a:extLst>
                    <a:ext uri="{FF2B5EF4-FFF2-40B4-BE49-F238E27FC236}">
                      <a16:creationId xmlns:a16="http://schemas.microsoft.com/office/drawing/2014/main" id="{E3F39930-2244-4EFF-803B-7A1C8B428DC4}"/>
                    </a:ext>
                  </a:extLst>
                </p:cNvPr>
                <p:cNvSpPr/>
                <p:nvPr/>
              </p:nvSpPr>
              <p:spPr bwMode="auto">
                <a:xfrm>
                  <a:off x="7910081" y="4482793"/>
                  <a:ext cx="167032" cy="254178"/>
                </a:xfrm>
                <a:custGeom>
                  <a:avLst/>
                  <a:gdLst>
                    <a:gd name="T0" fmla="*/ 2 w 69"/>
                    <a:gd name="T1" fmla="*/ 48 h 105"/>
                    <a:gd name="T2" fmla="*/ 69 w 69"/>
                    <a:gd name="T3" fmla="*/ 105 h 105"/>
                    <a:gd name="T4" fmla="*/ 67 w 69"/>
                    <a:gd name="T5" fmla="*/ 58 h 105"/>
                    <a:gd name="T6" fmla="*/ 0 w 69"/>
                    <a:gd name="T7" fmla="*/ 0 h 105"/>
                    <a:gd name="T8" fmla="*/ 2 w 69"/>
                    <a:gd name="T9" fmla="*/ 48 h 105"/>
                  </a:gdLst>
                  <a:ahLst/>
                  <a:cxnLst>
                    <a:cxn ang="0">
                      <a:pos x="T0" y="T1"/>
                    </a:cxn>
                    <a:cxn ang="0">
                      <a:pos x="T2" y="T3"/>
                    </a:cxn>
                    <a:cxn ang="0">
                      <a:pos x="T4" y="T5"/>
                    </a:cxn>
                    <a:cxn ang="0">
                      <a:pos x="T6" y="T7"/>
                    </a:cxn>
                    <a:cxn ang="0">
                      <a:pos x="T8" y="T9"/>
                    </a:cxn>
                  </a:cxnLst>
                  <a:rect l="0" t="0" r="r" b="b"/>
                  <a:pathLst>
                    <a:path w="69" h="105">
                      <a:moveTo>
                        <a:pt x="2" y="48"/>
                      </a:moveTo>
                      <a:lnTo>
                        <a:pt x="69" y="105"/>
                      </a:lnTo>
                      <a:lnTo>
                        <a:pt x="67" y="58"/>
                      </a:lnTo>
                      <a:lnTo>
                        <a:pt x="0" y="0"/>
                      </a:lnTo>
                      <a:lnTo>
                        <a:pt x="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20" name="Freeform 35">
                  <a:extLst>
                    <a:ext uri="{FF2B5EF4-FFF2-40B4-BE49-F238E27FC236}">
                      <a16:creationId xmlns:a16="http://schemas.microsoft.com/office/drawing/2014/main" id="{29D1878B-84A1-452A-BFFA-EBA8B8893F00}"/>
                    </a:ext>
                  </a:extLst>
                </p:cNvPr>
                <p:cNvSpPr/>
                <p:nvPr/>
              </p:nvSpPr>
              <p:spPr bwMode="auto">
                <a:xfrm>
                  <a:off x="8111003" y="4465849"/>
                  <a:ext cx="152507" cy="266281"/>
                </a:xfrm>
                <a:custGeom>
                  <a:avLst/>
                  <a:gdLst>
                    <a:gd name="T0" fmla="*/ 63 w 63"/>
                    <a:gd name="T1" fmla="*/ 48 h 110"/>
                    <a:gd name="T2" fmla="*/ 3 w 63"/>
                    <a:gd name="T3" fmla="*/ 110 h 110"/>
                    <a:gd name="T4" fmla="*/ 0 w 63"/>
                    <a:gd name="T5" fmla="*/ 65 h 110"/>
                    <a:gd name="T6" fmla="*/ 63 w 63"/>
                    <a:gd name="T7" fmla="*/ 0 h 110"/>
                    <a:gd name="T8" fmla="*/ 63 w 63"/>
                    <a:gd name="T9" fmla="*/ 48 h 110"/>
                  </a:gdLst>
                  <a:ahLst/>
                  <a:cxnLst>
                    <a:cxn ang="0">
                      <a:pos x="T0" y="T1"/>
                    </a:cxn>
                    <a:cxn ang="0">
                      <a:pos x="T2" y="T3"/>
                    </a:cxn>
                    <a:cxn ang="0">
                      <a:pos x="T4" y="T5"/>
                    </a:cxn>
                    <a:cxn ang="0">
                      <a:pos x="T6" y="T7"/>
                    </a:cxn>
                    <a:cxn ang="0">
                      <a:pos x="T8" y="T9"/>
                    </a:cxn>
                  </a:cxnLst>
                  <a:rect l="0" t="0" r="r" b="b"/>
                  <a:pathLst>
                    <a:path w="63" h="110">
                      <a:moveTo>
                        <a:pt x="63" y="48"/>
                      </a:moveTo>
                      <a:lnTo>
                        <a:pt x="3" y="110"/>
                      </a:lnTo>
                      <a:lnTo>
                        <a:pt x="0" y="65"/>
                      </a:lnTo>
                      <a:lnTo>
                        <a:pt x="63" y="0"/>
                      </a:lnTo>
                      <a:lnTo>
                        <a:pt x="63"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21" name="Freeform 36">
                  <a:extLst>
                    <a:ext uri="{FF2B5EF4-FFF2-40B4-BE49-F238E27FC236}">
                      <a16:creationId xmlns:a16="http://schemas.microsoft.com/office/drawing/2014/main" id="{45C279A2-9D64-4072-AC7A-8CAFC7787854}"/>
                    </a:ext>
                  </a:extLst>
                </p:cNvPr>
                <p:cNvSpPr/>
                <p:nvPr/>
              </p:nvSpPr>
              <p:spPr bwMode="auto">
                <a:xfrm>
                  <a:off x="7939130" y="4257666"/>
                  <a:ext cx="142824" cy="278385"/>
                </a:xfrm>
                <a:custGeom>
                  <a:avLst/>
                  <a:gdLst>
                    <a:gd name="T0" fmla="*/ 0 w 59"/>
                    <a:gd name="T1" fmla="*/ 45 h 115"/>
                    <a:gd name="T2" fmla="*/ 52 w 59"/>
                    <a:gd name="T3" fmla="*/ 115 h 115"/>
                    <a:gd name="T4" fmla="*/ 59 w 59"/>
                    <a:gd name="T5" fmla="*/ 69 h 115"/>
                    <a:gd name="T6" fmla="*/ 7 w 59"/>
                    <a:gd name="T7" fmla="*/ 0 h 115"/>
                    <a:gd name="T8" fmla="*/ 0 w 59"/>
                    <a:gd name="T9" fmla="*/ 45 h 115"/>
                  </a:gdLst>
                  <a:ahLst/>
                  <a:cxnLst>
                    <a:cxn ang="0">
                      <a:pos x="T0" y="T1"/>
                    </a:cxn>
                    <a:cxn ang="0">
                      <a:pos x="T2" y="T3"/>
                    </a:cxn>
                    <a:cxn ang="0">
                      <a:pos x="T4" y="T5"/>
                    </a:cxn>
                    <a:cxn ang="0">
                      <a:pos x="T6" y="T7"/>
                    </a:cxn>
                    <a:cxn ang="0">
                      <a:pos x="T8" y="T9"/>
                    </a:cxn>
                  </a:cxnLst>
                  <a:rect l="0" t="0" r="r" b="b"/>
                  <a:pathLst>
                    <a:path w="59" h="115">
                      <a:moveTo>
                        <a:pt x="0" y="45"/>
                      </a:moveTo>
                      <a:lnTo>
                        <a:pt x="52" y="115"/>
                      </a:lnTo>
                      <a:lnTo>
                        <a:pt x="59" y="69"/>
                      </a:lnTo>
                      <a:lnTo>
                        <a:pt x="7" y="0"/>
                      </a:lnTo>
                      <a:lnTo>
                        <a:pt x="0"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22" name="Freeform 37">
                  <a:extLst>
                    <a:ext uri="{FF2B5EF4-FFF2-40B4-BE49-F238E27FC236}">
                      <a16:creationId xmlns:a16="http://schemas.microsoft.com/office/drawing/2014/main" id="{7CACBB54-C5E0-4466-B29F-064B0E1E1EB8}"/>
                    </a:ext>
                  </a:extLst>
                </p:cNvPr>
                <p:cNvSpPr/>
                <p:nvPr/>
              </p:nvSpPr>
              <p:spPr bwMode="auto">
                <a:xfrm>
                  <a:off x="8106162" y="4315763"/>
                  <a:ext cx="196081" cy="229971"/>
                </a:xfrm>
                <a:custGeom>
                  <a:avLst/>
                  <a:gdLst>
                    <a:gd name="T0" fmla="*/ 72 w 81"/>
                    <a:gd name="T1" fmla="*/ 45 h 95"/>
                    <a:gd name="T2" fmla="*/ 0 w 81"/>
                    <a:gd name="T3" fmla="*/ 95 h 95"/>
                    <a:gd name="T4" fmla="*/ 7 w 81"/>
                    <a:gd name="T5" fmla="*/ 48 h 95"/>
                    <a:gd name="T6" fmla="*/ 81 w 81"/>
                    <a:gd name="T7" fmla="*/ 0 h 95"/>
                    <a:gd name="T8" fmla="*/ 72 w 81"/>
                    <a:gd name="T9" fmla="*/ 45 h 95"/>
                  </a:gdLst>
                  <a:ahLst/>
                  <a:cxnLst>
                    <a:cxn ang="0">
                      <a:pos x="T0" y="T1"/>
                    </a:cxn>
                    <a:cxn ang="0">
                      <a:pos x="T2" y="T3"/>
                    </a:cxn>
                    <a:cxn ang="0">
                      <a:pos x="T4" y="T5"/>
                    </a:cxn>
                    <a:cxn ang="0">
                      <a:pos x="T6" y="T7"/>
                    </a:cxn>
                    <a:cxn ang="0">
                      <a:pos x="T8" y="T9"/>
                    </a:cxn>
                  </a:cxnLst>
                  <a:rect l="0" t="0" r="r" b="b"/>
                  <a:pathLst>
                    <a:path w="81" h="95">
                      <a:moveTo>
                        <a:pt x="72" y="45"/>
                      </a:moveTo>
                      <a:lnTo>
                        <a:pt x="0" y="95"/>
                      </a:lnTo>
                      <a:lnTo>
                        <a:pt x="7" y="48"/>
                      </a:lnTo>
                      <a:lnTo>
                        <a:pt x="81" y="0"/>
                      </a:lnTo>
                      <a:lnTo>
                        <a:pt x="72"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23" name="Freeform 38">
                  <a:extLst>
                    <a:ext uri="{FF2B5EF4-FFF2-40B4-BE49-F238E27FC236}">
                      <a16:creationId xmlns:a16="http://schemas.microsoft.com/office/drawing/2014/main" id="{2AF3A6B6-66D6-4457-9027-9E3C076AB342}"/>
                    </a:ext>
                  </a:extLst>
                </p:cNvPr>
                <p:cNvSpPr/>
                <p:nvPr/>
              </p:nvSpPr>
              <p:spPr bwMode="auto">
                <a:xfrm>
                  <a:off x="8006911" y="4042220"/>
                  <a:ext cx="128300" cy="295330"/>
                </a:xfrm>
                <a:custGeom>
                  <a:avLst/>
                  <a:gdLst>
                    <a:gd name="T0" fmla="*/ 0 w 53"/>
                    <a:gd name="T1" fmla="*/ 43 h 122"/>
                    <a:gd name="T2" fmla="*/ 36 w 53"/>
                    <a:gd name="T3" fmla="*/ 122 h 122"/>
                    <a:gd name="T4" fmla="*/ 53 w 53"/>
                    <a:gd name="T5" fmla="*/ 79 h 122"/>
                    <a:gd name="T6" fmla="*/ 17 w 53"/>
                    <a:gd name="T7" fmla="*/ 0 h 122"/>
                    <a:gd name="T8" fmla="*/ 0 w 53"/>
                    <a:gd name="T9" fmla="*/ 43 h 122"/>
                  </a:gdLst>
                  <a:ahLst/>
                  <a:cxnLst>
                    <a:cxn ang="0">
                      <a:pos x="T0" y="T1"/>
                    </a:cxn>
                    <a:cxn ang="0">
                      <a:pos x="T2" y="T3"/>
                    </a:cxn>
                    <a:cxn ang="0">
                      <a:pos x="T4" y="T5"/>
                    </a:cxn>
                    <a:cxn ang="0">
                      <a:pos x="T6" y="T7"/>
                    </a:cxn>
                    <a:cxn ang="0">
                      <a:pos x="T8" y="T9"/>
                    </a:cxn>
                  </a:cxnLst>
                  <a:rect l="0" t="0" r="r" b="b"/>
                  <a:pathLst>
                    <a:path w="53" h="122">
                      <a:moveTo>
                        <a:pt x="0" y="43"/>
                      </a:moveTo>
                      <a:lnTo>
                        <a:pt x="36" y="122"/>
                      </a:lnTo>
                      <a:lnTo>
                        <a:pt x="53" y="79"/>
                      </a:lnTo>
                      <a:lnTo>
                        <a:pt x="17" y="0"/>
                      </a:lnTo>
                      <a:lnTo>
                        <a:pt x="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24" name="Freeform 39">
                  <a:extLst>
                    <a:ext uri="{FF2B5EF4-FFF2-40B4-BE49-F238E27FC236}">
                      <a16:creationId xmlns:a16="http://schemas.microsoft.com/office/drawing/2014/main" id="{3CFD90AB-DE00-4FFD-A30F-DF4230010C70}"/>
                    </a:ext>
                  </a:extLst>
                </p:cNvPr>
                <p:cNvSpPr/>
                <p:nvPr/>
              </p:nvSpPr>
              <p:spPr bwMode="auto">
                <a:xfrm>
                  <a:off x="8135210" y="4170519"/>
                  <a:ext cx="237232" cy="183976"/>
                </a:xfrm>
                <a:custGeom>
                  <a:avLst/>
                  <a:gdLst>
                    <a:gd name="T0" fmla="*/ 81 w 98"/>
                    <a:gd name="T1" fmla="*/ 43 h 76"/>
                    <a:gd name="T2" fmla="*/ 0 w 98"/>
                    <a:gd name="T3" fmla="*/ 76 h 76"/>
                    <a:gd name="T4" fmla="*/ 17 w 98"/>
                    <a:gd name="T5" fmla="*/ 33 h 76"/>
                    <a:gd name="T6" fmla="*/ 98 w 98"/>
                    <a:gd name="T7" fmla="*/ 0 h 76"/>
                    <a:gd name="T8" fmla="*/ 81 w 98"/>
                    <a:gd name="T9" fmla="*/ 43 h 76"/>
                  </a:gdLst>
                  <a:ahLst/>
                  <a:cxnLst>
                    <a:cxn ang="0">
                      <a:pos x="T0" y="T1"/>
                    </a:cxn>
                    <a:cxn ang="0">
                      <a:pos x="T2" y="T3"/>
                    </a:cxn>
                    <a:cxn ang="0">
                      <a:pos x="T4" y="T5"/>
                    </a:cxn>
                    <a:cxn ang="0">
                      <a:pos x="T6" y="T7"/>
                    </a:cxn>
                    <a:cxn ang="0">
                      <a:pos x="T8" y="T9"/>
                    </a:cxn>
                  </a:cxnLst>
                  <a:rect l="0" t="0" r="r" b="b"/>
                  <a:pathLst>
                    <a:path w="98" h="76">
                      <a:moveTo>
                        <a:pt x="81" y="43"/>
                      </a:moveTo>
                      <a:lnTo>
                        <a:pt x="0" y="76"/>
                      </a:lnTo>
                      <a:lnTo>
                        <a:pt x="17" y="33"/>
                      </a:lnTo>
                      <a:lnTo>
                        <a:pt x="98" y="0"/>
                      </a:lnTo>
                      <a:lnTo>
                        <a:pt x="81"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25" name="Freeform 40">
                  <a:extLst>
                    <a:ext uri="{FF2B5EF4-FFF2-40B4-BE49-F238E27FC236}">
                      <a16:creationId xmlns:a16="http://schemas.microsoft.com/office/drawing/2014/main" id="{C2821014-D247-4796-8CA4-8DEA9CFB0059}"/>
                    </a:ext>
                  </a:extLst>
                </p:cNvPr>
                <p:cNvSpPr/>
                <p:nvPr/>
              </p:nvSpPr>
              <p:spPr bwMode="auto">
                <a:xfrm>
                  <a:off x="8118265" y="3855824"/>
                  <a:ext cx="108934" cy="297751"/>
                </a:xfrm>
                <a:custGeom>
                  <a:avLst/>
                  <a:gdLst>
                    <a:gd name="T0" fmla="*/ 0 w 45"/>
                    <a:gd name="T1" fmla="*/ 39 h 123"/>
                    <a:gd name="T2" fmla="*/ 19 w 45"/>
                    <a:gd name="T3" fmla="*/ 123 h 123"/>
                    <a:gd name="T4" fmla="*/ 45 w 45"/>
                    <a:gd name="T5" fmla="*/ 84 h 123"/>
                    <a:gd name="T6" fmla="*/ 26 w 45"/>
                    <a:gd name="T7" fmla="*/ 0 h 123"/>
                    <a:gd name="T8" fmla="*/ 0 w 45"/>
                    <a:gd name="T9" fmla="*/ 39 h 123"/>
                  </a:gdLst>
                  <a:ahLst/>
                  <a:cxnLst>
                    <a:cxn ang="0">
                      <a:pos x="T0" y="T1"/>
                    </a:cxn>
                    <a:cxn ang="0">
                      <a:pos x="T2" y="T3"/>
                    </a:cxn>
                    <a:cxn ang="0">
                      <a:pos x="T4" y="T5"/>
                    </a:cxn>
                    <a:cxn ang="0">
                      <a:pos x="T6" y="T7"/>
                    </a:cxn>
                    <a:cxn ang="0">
                      <a:pos x="T8" y="T9"/>
                    </a:cxn>
                  </a:cxnLst>
                  <a:rect l="0" t="0" r="r" b="b"/>
                  <a:pathLst>
                    <a:path w="45" h="123">
                      <a:moveTo>
                        <a:pt x="0" y="39"/>
                      </a:moveTo>
                      <a:lnTo>
                        <a:pt x="19" y="123"/>
                      </a:lnTo>
                      <a:lnTo>
                        <a:pt x="45" y="84"/>
                      </a:lnTo>
                      <a:lnTo>
                        <a:pt x="26"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26" name="Freeform 41">
                  <a:extLst>
                    <a:ext uri="{FF2B5EF4-FFF2-40B4-BE49-F238E27FC236}">
                      <a16:creationId xmlns:a16="http://schemas.microsoft.com/office/drawing/2014/main" id="{CB0119F4-8344-4248-BB35-03D4C6F4345A}"/>
                    </a:ext>
                  </a:extLst>
                </p:cNvPr>
                <p:cNvSpPr/>
                <p:nvPr/>
              </p:nvSpPr>
              <p:spPr bwMode="auto">
                <a:xfrm>
                  <a:off x="8205411" y="4047061"/>
                  <a:ext cx="266281" cy="135561"/>
                </a:xfrm>
                <a:custGeom>
                  <a:avLst/>
                  <a:gdLst>
                    <a:gd name="T0" fmla="*/ 86 w 110"/>
                    <a:gd name="T1" fmla="*/ 39 h 56"/>
                    <a:gd name="T2" fmla="*/ 0 w 110"/>
                    <a:gd name="T3" fmla="*/ 56 h 56"/>
                    <a:gd name="T4" fmla="*/ 24 w 110"/>
                    <a:gd name="T5" fmla="*/ 15 h 56"/>
                    <a:gd name="T6" fmla="*/ 110 w 110"/>
                    <a:gd name="T7" fmla="*/ 0 h 56"/>
                    <a:gd name="T8" fmla="*/ 86 w 110"/>
                    <a:gd name="T9" fmla="*/ 39 h 56"/>
                  </a:gdLst>
                  <a:ahLst/>
                  <a:cxnLst>
                    <a:cxn ang="0">
                      <a:pos x="T0" y="T1"/>
                    </a:cxn>
                    <a:cxn ang="0">
                      <a:pos x="T2" y="T3"/>
                    </a:cxn>
                    <a:cxn ang="0">
                      <a:pos x="T4" y="T5"/>
                    </a:cxn>
                    <a:cxn ang="0">
                      <a:pos x="T6" y="T7"/>
                    </a:cxn>
                    <a:cxn ang="0">
                      <a:pos x="T8" y="T9"/>
                    </a:cxn>
                  </a:cxnLst>
                  <a:rect l="0" t="0" r="r" b="b"/>
                  <a:pathLst>
                    <a:path w="110" h="56">
                      <a:moveTo>
                        <a:pt x="86" y="39"/>
                      </a:moveTo>
                      <a:lnTo>
                        <a:pt x="0" y="56"/>
                      </a:lnTo>
                      <a:lnTo>
                        <a:pt x="24" y="15"/>
                      </a:lnTo>
                      <a:lnTo>
                        <a:pt x="110" y="0"/>
                      </a:lnTo>
                      <a:lnTo>
                        <a:pt x="86"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27" name="Freeform 42">
                  <a:extLst>
                    <a:ext uri="{FF2B5EF4-FFF2-40B4-BE49-F238E27FC236}">
                      <a16:creationId xmlns:a16="http://schemas.microsoft.com/office/drawing/2014/main" id="{0ABA9A9D-2BC6-40FF-BB7A-9FA5BC4BB803}"/>
                    </a:ext>
                  </a:extLst>
                </p:cNvPr>
                <p:cNvSpPr/>
                <p:nvPr/>
              </p:nvSpPr>
              <p:spPr bwMode="auto">
                <a:xfrm>
                  <a:off x="8273192" y="3700897"/>
                  <a:ext cx="82305" cy="290488"/>
                </a:xfrm>
                <a:custGeom>
                  <a:avLst/>
                  <a:gdLst>
                    <a:gd name="T0" fmla="*/ 0 w 34"/>
                    <a:gd name="T1" fmla="*/ 31 h 120"/>
                    <a:gd name="T2" fmla="*/ 0 w 34"/>
                    <a:gd name="T3" fmla="*/ 120 h 120"/>
                    <a:gd name="T4" fmla="*/ 34 w 34"/>
                    <a:gd name="T5" fmla="*/ 86 h 120"/>
                    <a:gd name="T6" fmla="*/ 31 w 34"/>
                    <a:gd name="T7" fmla="*/ 0 h 120"/>
                    <a:gd name="T8" fmla="*/ 0 w 34"/>
                    <a:gd name="T9" fmla="*/ 31 h 120"/>
                  </a:gdLst>
                  <a:ahLst/>
                  <a:cxnLst>
                    <a:cxn ang="0">
                      <a:pos x="T0" y="T1"/>
                    </a:cxn>
                    <a:cxn ang="0">
                      <a:pos x="T2" y="T3"/>
                    </a:cxn>
                    <a:cxn ang="0">
                      <a:pos x="T4" y="T5"/>
                    </a:cxn>
                    <a:cxn ang="0">
                      <a:pos x="T6" y="T7"/>
                    </a:cxn>
                    <a:cxn ang="0">
                      <a:pos x="T8" y="T9"/>
                    </a:cxn>
                  </a:cxnLst>
                  <a:rect l="0" t="0" r="r" b="b"/>
                  <a:pathLst>
                    <a:path w="34" h="120">
                      <a:moveTo>
                        <a:pt x="0" y="31"/>
                      </a:moveTo>
                      <a:lnTo>
                        <a:pt x="0" y="120"/>
                      </a:lnTo>
                      <a:lnTo>
                        <a:pt x="34" y="86"/>
                      </a:lnTo>
                      <a:lnTo>
                        <a:pt x="31" y="0"/>
                      </a:lnTo>
                      <a:lnTo>
                        <a:pt x="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28" name="Freeform 43">
                  <a:extLst>
                    <a:ext uri="{FF2B5EF4-FFF2-40B4-BE49-F238E27FC236}">
                      <a16:creationId xmlns:a16="http://schemas.microsoft.com/office/drawing/2014/main" id="{11129ADE-E39E-4884-9DF4-512FA8B2D353}"/>
                    </a:ext>
                  </a:extLst>
                </p:cNvPr>
                <p:cNvSpPr/>
                <p:nvPr/>
              </p:nvSpPr>
              <p:spPr bwMode="auto">
                <a:xfrm>
                  <a:off x="8302241" y="3938129"/>
                  <a:ext cx="295330" cy="87146"/>
                </a:xfrm>
                <a:custGeom>
                  <a:avLst/>
                  <a:gdLst>
                    <a:gd name="T0" fmla="*/ 89 w 122"/>
                    <a:gd name="T1" fmla="*/ 36 h 36"/>
                    <a:gd name="T2" fmla="*/ 0 w 122"/>
                    <a:gd name="T3" fmla="*/ 33 h 36"/>
                    <a:gd name="T4" fmla="*/ 34 w 122"/>
                    <a:gd name="T5" fmla="*/ 0 h 36"/>
                    <a:gd name="T6" fmla="*/ 122 w 122"/>
                    <a:gd name="T7" fmla="*/ 2 h 36"/>
                    <a:gd name="T8" fmla="*/ 89 w 122"/>
                    <a:gd name="T9" fmla="*/ 36 h 36"/>
                  </a:gdLst>
                  <a:ahLst/>
                  <a:cxnLst>
                    <a:cxn ang="0">
                      <a:pos x="T0" y="T1"/>
                    </a:cxn>
                    <a:cxn ang="0">
                      <a:pos x="T2" y="T3"/>
                    </a:cxn>
                    <a:cxn ang="0">
                      <a:pos x="T4" y="T5"/>
                    </a:cxn>
                    <a:cxn ang="0">
                      <a:pos x="T6" y="T7"/>
                    </a:cxn>
                    <a:cxn ang="0">
                      <a:pos x="T8" y="T9"/>
                    </a:cxn>
                  </a:cxnLst>
                  <a:rect l="0" t="0" r="r" b="b"/>
                  <a:pathLst>
                    <a:path w="122" h="36">
                      <a:moveTo>
                        <a:pt x="89" y="36"/>
                      </a:moveTo>
                      <a:lnTo>
                        <a:pt x="0" y="33"/>
                      </a:lnTo>
                      <a:lnTo>
                        <a:pt x="34" y="0"/>
                      </a:lnTo>
                      <a:lnTo>
                        <a:pt x="122" y="2"/>
                      </a:lnTo>
                      <a:lnTo>
                        <a:pt x="8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29" name="Freeform 44">
                  <a:extLst>
                    <a:ext uri="{FF2B5EF4-FFF2-40B4-BE49-F238E27FC236}">
                      <a16:creationId xmlns:a16="http://schemas.microsoft.com/office/drawing/2014/main" id="{BE29458B-629B-41E8-B93E-6D66A6AB2484}"/>
                    </a:ext>
                  </a:extLst>
                </p:cNvPr>
                <p:cNvSpPr/>
                <p:nvPr/>
              </p:nvSpPr>
              <p:spPr bwMode="auto">
                <a:xfrm>
                  <a:off x="8539473" y="5380886"/>
                  <a:ext cx="435733" cy="157349"/>
                </a:xfrm>
                <a:custGeom>
                  <a:avLst/>
                  <a:gdLst>
                    <a:gd name="T0" fmla="*/ 1 w 75"/>
                    <a:gd name="T1" fmla="*/ 0 h 27"/>
                    <a:gd name="T2" fmla="*/ 75 w 75"/>
                    <a:gd name="T3" fmla="*/ 19 h 27"/>
                    <a:gd name="T4" fmla="*/ 74 w 75"/>
                    <a:gd name="T5" fmla="*/ 27 h 27"/>
                    <a:gd name="T6" fmla="*/ 0 w 75"/>
                    <a:gd name="T7" fmla="*/ 2 h 27"/>
                    <a:gd name="T8" fmla="*/ 1 w 75"/>
                    <a:gd name="T9" fmla="*/ 0 h 27"/>
                  </a:gdLst>
                  <a:ahLst/>
                  <a:cxnLst>
                    <a:cxn ang="0">
                      <a:pos x="T0" y="T1"/>
                    </a:cxn>
                    <a:cxn ang="0">
                      <a:pos x="T2" y="T3"/>
                    </a:cxn>
                    <a:cxn ang="0">
                      <a:pos x="T4" y="T5"/>
                    </a:cxn>
                    <a:cxn ang="0">
                      <a:pos x="T6" y="T7"/>
                    </a:cxn>
                    <a:cxn ang="0">
                      <a:pos x="T8" y="T9"/>
                    </a:cxn>
                  </a:cxnLst>
                  <a:rect l="0" t="0" r="r" b="b"/>
                  <a:pathLst>
                    <a:path w="75" h="27">
                      <a:moveTo>
                        <a:pt x="1" y="0"/>
                      </a:moveTo>
                      <a:cubicBezTo>
                        <a:pt x="24" y="13"/>
                        <a:pt x="49" y="19"/>
                        <a:pt x="75" y="19"/>
                      </a:cubicBezTo>
                      <a:cubicBezTo>
                        <a:pt x="74" y="27"/>
                        <a:pt x="74" y="27"/>
                        <a:pt x="74" y="27"/>
                      </a:cubicBezTo>
                      <a:cubicBezTo>
                        <a:pt x="48" y="25"/>
                        <a:pt x="22" y="16"/>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30" name="Freeform 45">
                  <a:extLst>
                    <a:ext uri="{FF2B5EF4-FFF2-40B4-BE49-F238E27FC236}">
                      <a16:creationId xmlns:a16="http://schemas.microsoft.com/office/drawing/2014/main" id="{7C08B107-6896-45EE-9D6E-86BD33F7A757}"/>
                    </a:ext>
                  </a:extLst>
                </p:cNvPr>
                <p:cNvSpPr/>
                <p:nvPr/>
              </p:nvSpPr>
              <p:spPr bwMode="auto">
                <a:xfrm>
                  <a:off x="8389387" y="3664585"/>
                  <a:ext cx="58098" cy="215446"/>
                </a:xfrm>
                <a:custGeom>
                  <a:avLst/>
                  <a:gdLst>
                    <a:gd name="T0" fmla="*/ 0 w 24"/>
                    <a:gd name="T1" fmla="*/ 24 h 89"/>
                    <a:gd name="T2" fmla="*/ 0 w 24"/>
                    <a:gd name="T3" fmla="*/ 89 h 89"/>
                    <a:gd name="T4" fmla="*/ 24 w 24"/>
                    <a:gd name="T5" fmla="*/ 65 h 89"/>
                    <a:gd name="T6" fmla="*/ 24 w 24"/>
                    <a:gd name="T7" fmla="*/ 0 h 89"/>
                    <a:gd name="T8" fmla="*/ 0 w 24"/>
                    <a:gd name="T9" fmla="*/ 24 h 89"/>
                  </a:gdLst>
                  <a:ahLst/>
                  <a:cxnLst>
                    <a:cxn ang="0">
                      <a:pos x="T0" y="T1"/>
                    </a:cxn>
                    <a:cxn ang="0">
                      <a:pos x="T2" y="T3"/>
                    </a:cxn>
                    <a:cxn ang="0">
                      <a:pos x="T4" y="T5"/>
                    </a:cxn>
                    <a:cxn ang="0">
                      <a:pos x="T6" y="T7"/>
                    </a:cxn>
                    <a:cxn ang="0">
                      <a:pos x="T8" y="T9"/>
                    </a:cxn>
                  </a:cxnLst>
                  <a:rect l="0" t="0" r="r" b="b"/>
                  <a:pathLst>
                    <a:path w="24" h="89">
                      <a:moveTo>
                        <a:pt x="0" y="24"/>
                      </a:moveTo>
                      <a:lnTo>
                        <a:pt x="0" y="89"/>
                      </a:lnTo>
                      <a:lnTo>
                        <a:pt x="24" y="65"/>
                      </a:lnTo>
                      <a:lnTo>
                        <a:pt x="24" y="0"/>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31" name="Freeform 46">
                  <a:extLst>
                    <a:ext uri="{FF2B5EF4-FFF2-40B4-BE49-F238E27FC236}">
                      <a16:creationId xmlns:a16="http://schemas.microsoft.com/office/drawing/2014/main" id="{FDF89492-27B3-47C7-A58D-96991467C9B2}"/>
                    </a:ext>
                  </a:extLst>
                </p:cNvPr>
                <p:cNvSpPr/>
                <p:nvPr/>
              </p:nvSpPr>
              <p:spPr bwMode="auto">
                <a:xfrm>
                  <a:off x="8413595" y="3846141"/>
                  <a:ext cx="213025" cy="58098"/>
                </a:xfrm>
                <a:custGeom>
                  <a:avLst/>
                  <a:gdLst>
                    <a:gd name="T0" fmla="*/ 64 w 88"/>
                    <a:gd name="T1" fmla="*/ 24 h 24"/>
                    <a:gd name="T2" fmla="*/ 0 w 88"/>
                    <a:gd name="T3" fmla="*/ 21 h 24"/>
                    <a:gd name="T4" fmla="*/ 24 w 88"/>
                    <a:gd name="T5" fmla="*/ 0 h 24"/>
                    <a:gd name="T6" fmla="*/ 88 w 88"/>
                    <a:gd name="T7" fmla="*/ 0 h 24"/>
                    <a:gd name="T8" fmla="*/ 64 w 88"/>
                    <a:gd name="T9" fmla="*/ 24 h 24"/>
                  </a:gdLst>
                  <a:ahLst/>
                  <a:cxnLst>
                    <a:cxn ang="0">
                      <a:pos x="T0" y="T1"/>
                    </a:cxn>
                    <a:cxn ang="0">
                      <a:pos x="T2" y="T3"/>
                    </a:cxn>
                    <a:cxn ang="0">
                      <a:pos x="T4" y="T5"/>
                    </a:cxn>
                    <a:cxn ang="0">
                      <a:pos x="T6" y="T7"/>
                    </a:cxn>
                    <a:cxn ang="0">
                      <a:pos x="T8" y="T9"/>
                    </a:cxn>
                  </a:cxnLst>
                  <a:rect l="0" t="0" r="r" b="b"/>
                  <a:pathLst>
                    <a:path w="88" h="24">
                      <a:moveTo>
                        <a:pt x="64" y="24"/>
                      </a:moveTo>
                      <a:lnTo>
                        <a:pt x="0" y="21"/>
                      </a:lnTo>
                      <a:lnTo>
                        <a:pt x="24" y="0"/>
                      </a:lnTo>
                      <a:lnTo>
                        <a:pt x="88" y="0"/>
                      </a:lnTo>
                      <a:lnTo>
                        <a:pt x="64"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grpSp>
        </p:grpSp>
        <p:grpSp>
          <p:nvGrpSpPr>
            <p:cNvPr id="99" name="组合 98">
              <a:extLst>
                <a:ext uri="{FF2B5EF4-FFF2-40B4-BE49-F238E27FC236}">
                  <a16:creationId xmlns:a16="http://schemas.microsoft.com/office/drawing/2014/main" id="{17D424A4-DA23-418B-BBC5-2953FE8A91DB}"/>
                </a:ext>
              </a:extLst>
            </p:cNvPr>
            <p:cNvGrpSpPr/>
            <p:nvPr/>
          </p:nvGrpSpPr>
          <p:grpSpPr>
            <a:xfrm>
              <a:off x="2547" y="2342"/>
              <a:ext cx="1946" cy="537"/>
              <a:chOff x="2678798" y="482527"/>
              <a:chExt cx="3484382" cy="962060"/>
            </a:xfrm>
            <a:gradFill>
              <a:gsLst>
                <a:gs pos="0">
                  <a:srgbClr val="ED8AB0"/>
                </a:gs>
                <a:gs pos="99000">
                  <a:srgbClr val="FE7D89"/>
                </a:gs>
              </a:gsLst>
              <a:lin ang="5400000" scaled="1"/>
            </a:gradFill>
          </p:grpSpPr>
          <p:sp>
            <p:nvSpPr>
              <p:cNvPr id="100" name="任意多边形: 形状 521">
                <a:extLst>
                  <a:ext uri="{FF2B5EF4-FFF2-40B4-BE49-F238E27FC236}">
                    <a16:creationId xmlns:a16="http://schemas.microsoft.com/office/drawing/2014/main" id="{E4C9738E-8DB9-4EE7-A0DE-3AE693DB171D}"/>
                  </a:ext>
                </a:extLst>
              </p:cNvPr>
              <p:cNvSpPr/>
              <p:nvPr/>
            </p:nvSpPr>
            <p:spPr>
              <a:xfrm>
                <a:off x="2692046" y="848398"/>
                <a:ext cx="1589832" cy="476501"/>
              </a:xfrm>
              <a:custGeom>
                <a:avLst/>
                <a:gdLst>
                  <a:gd name="connsiteX0" fmla="*/ 59619 w 1589832"/>
                  <a:gd name="connsiteY0" fmla="*/ 384211 h 476501"/>
                  <a:gd name="connsiteX1" fmla="*/ 1569960 w 1589832"/>
                  <a:gd name="connsiteY1" fmla="*/ 443830 h 476501"/>
                  <a:gd name="connsiteX2" fmla="*/ 1589833 w 1589832"/>
                  <a:gd name="connsiteY2" fmla="*/ 245100 h 476501"/>
                  <a:gd name="connsiteX3" fmla="*/ 0 w 1589832"/>
                  <a:gd name="connsiteY3" fmla="*/ 0 h 476501"/>
                  <a:gd name="connsiteX4" fmla="*/ 59619 w 1589832"/>
                  <a:gd name="connsiteY4" fmla="*/ 384211 h 476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832" h="476501">
                    <a:moveTo>
                      <a:pt x="59619" y="384211"/>
                    </a:moveTo>
                    <a:cubicBezTo>
                      <a:pt x="59619" y="384211"/>
                      <a:pt x="920778" y="543195"/>
                      <a:pt x="1569960" y="443830"/>
                    </a:cubicBezTo>
                    <a:lnTo>
                      <a:pt x="1589833" y="245100"/>
                    </a:lnTo>
                    <a:cubicBezTo>
                      <a:pt x="1589833" y="245100"/>
                      <a:pt x="264972" y="238476"/>
                      <a:pt x="0" y="0"/>
                    </a:cubicBezTo>
                    <a:lnTo>
                      <a:pt x="59619" y="384211"/>
                    </a:lnTo>
                    <a:close/>
                  </a:path>
                </a:pathLst>
              </a:custGeom>
              <a:grpFill/>
              <a:ln w="66136" cap="flat">
                <a:noFill/>
                <a:prstDash val="solid"/>
                <a:miter/>
              </a:ln>
            </p:spPr>
            <p:txBody>
              <a:bodyPr anchor="ctr"/>
              <a:lstStyle/>
              <a:p>
                <a:pPr fontAlgn="auto"/>
                <a:endParaRPr lang="zh-CN" altLang="en-US" noProof="1"/>
              </a:p>
            </p:txBody>
          </p:sp>
          <p:grpSp>
            <p:nvGrpSpPr>
              <p:cNvPr id="101" name="图形 167">
                <a:extLst>
                  <a:ext uri="{FF2B5EF4-FFF2-40B4-BE49-F238E27FC236}">
                    <a16:creationId xmlns:a16="http://schemas.microsoft.com/office/drawing/2014/main" id="{981BDFFB-FF6D-4769-8916-A4A26CC3C4CD}"/>
                  </a:ext>
                </a:extLst>
              </p:cNvPr>
              <p:cNvGrpSpPr/>
              <p:nvPr/>
            </p:nvGrpSpPr>
            <p:grpSpPr>
              <a:xfrm>
                <a:off x="3500211" y="1093498"/>
                <a:ext cx="788291" cy="351089"/>
                <a:chOff x="5004514" y="794722"/>
                <a:chExt cx="788291" cy="351089"/>
              </a:xfrm>
              <a:grpFill/>
            </p:grpSpPr>
            <p:sp>
              <p:nvSpPr>
                <p:cNvPr id="107" name="任意多边形: 形状 528">
                  <a:extLst>
                    <a:ext uri="{FF2B5EF4-FFF2-40B4-BE49-F238E27FC236}">
                      <a16:creationId xmlns:a16="http://schemas.microsoft.com/office/drawing/2014/main" id="{B9A69B36-6542-406B-A313-A0C19FBF1B95}"/>
                    </a:ext>
                  </a:extLst>
                </p:cNvPr>
                <p:cNvSpPr/>
                <p:nvPr/>
              </p:nvSpPr>
              <p:spPr>
                <a:xfrm>
                  <a:off x="5011138" y="794722"/>
                  <a:ext cx="781667" cy="351089"/>
                </a:xfrm>
                <a:custGeom>
                  <a:avLst/>
                  <a:gdLst>
                    <a:gd name="connsiteX0" fmla="*/ 675679 w 781667"/>
                    <a:gd name="connsiteY0" fmla="*/ 19873 h 351089"/>
                    <a:gd name="connsiteX1" fmla="*/ 92740 w 781667"/>
                    <a:gd name="connsiteY1" fmla="*/ 66243 h 351089"/>
                    <a:gd name="connsiteX2" fmla="*/ 0 w 781667"/>
                    <a:gd name="connsiteY2" fmla="*/ 172233 h 351089"/>
                    <a:gd name="connsiteX3" fmla="*/ 0 w 781667"/>
                    <a:gd name="connsiteY3" fmla="*/ 331217 h 351089"/>
                    <a:gd name="connsiteX4" fmla="*/ 0 w 781667"/>
                    <a:gd name="connsiteY4" fmla="*/ 351090 h 351089"/>
                    <a:gd name="connsiteX5" fmla="*/ 112613 w 781667"/>
                    <a:gd name="connsiteY5" fmla="*/ 291471 h 351089"/>
                    <a:gd name="connsiteX6" fmla="*/ 695552 w 781667"/>
                    <a:gd name="connsiteY6" fmla="*/ 245100 h 351089"/>
                    <a:gd name="connsiteX7" fmla="*/ 768419 w 781667"/>
                    <a:gd name="connsiteY7" fmla="*/ 172233 h 351089"/>
                    <a:gd name="connsiteX8" fmla="*/ 781668 w 781667"/>
                    <a:gd name="connsiteY8" fmla="*/ 0 h 351089"/>
                    <a:gd name="connsiteX9" fmla="*/ 675679 w 781667"/>
                    <a:gd name="connsiteY9" fmla="*/ 19873 h 35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1667" h="351089">
                      <a:moveTo>
                        <a:pt x="675679" y="19873"/>
                      </a:moveTo>
                      <a:cubicBezTo>
                        <a:pt x="589563" y="39746"/>
                        <a:pt x="158983" y="52995"/>
                        <a:pt x="92740" y="66243"/>
                      </a:cubicBezTo>
                      <a:cubicBezTo>
                        <a:pt x="19873" y="86116"/>
                        <a:pt x="0" y="119238"/>
                        <a:pt x="0" y="172233"/>
                      </a:cubicBezTo>
                      <a:cubicBezTo>
                        <a:pt x="0" y="211979"/>
                        <a:pt x="0" y="291471"/>
                        <a:pt x="0" y="331217"/>
                      </a:cubicBezTo>
                      <a:cubicBezTo>
                        <a:pt x="0" y="344465"/>
                        <a:pt x="0" y="351090"/>
                        <a:pt x="0" y="351090"/>
                      </a:cubicBezTo>
                      <a:cubicBezTo>
                        <a:pt x="0" y="351090"/>
                        <a:pt x="0" y="317968"/>
                        <a:pt x="112613" y="291471"/>
                      </a:cubicBezTo>
                      <a:cubicBezTo>
                        <a:pt x="225226" y="264973"/>
                        <a:pt x="629309" y="264973"/>
                        <a:pt x="695552" y="245100"/>
                      </a:cubicBezTo>
                      <a:cubicBezTo>
                        <a:pt x="761795" y="225227"/>
                        <a:pt x="761795" y="198730"/>
                        <a:pt x="768419" y="172233"/>
                      </a:cubicBezTo>
                      <a:cubicBezTo>
                        <a:pt x="768419" y="152360"/>
                        <a:pt x="775043" y="59619"/>
                        <a:pt x="781668" y="0"/>
                      </a:cubicBezTo>
                      <a:cubicBezTo>
                        <a:pt x="775043" y="6624"/>
                        <a:pt x="715425" y="13249"/>
                        <a:pt x="675679" y="19873"/>
                      </a:cubicBezTo>
                      <a:close/>
                    </a:path>
                  </a:pathLst>
                </a:custGeom>
                <a:grpFill/>
                <a:ln w="66136" cap="flat">
                  <a:noFill/>
                  <a:prstDash val="solid"/>
                  <a:miter/>
                </a:ln>
              </p:spPr>
              <p:txBody>
                <a:bodyPr anchor="ctr"/>
                <a:lstStyle/>
                <a:p>
                  <a:pPr fontAlgn="auto"/>
                  <a:endParaRPr lang="zh-CN" altLang="en-US" noProof="1"/>
                </a:p>
              </p:txBody>
            </p:sp>
            <p:sp>
              <p:nvSpPr>
                <p:cNvPr id="108" name="任意多边形: 形状 529">
                  <a:extLst>
                    <a:ext uri="{FF2B5EF4-FFF2-40B4-BE49-F238E27FC236}">
                      <a16:creationId xmlns:a16="http://schemas.microsoft.com/office/drawing/2014/main" id="{EF2C0ED9-4EB6-4B31-B9A3-300A3C2C8C9B}"/>
                    </a:ext>
                  </a:extLst>
                </p:cNvPr>
                <p:cNvSpPr/>
                <p:nvPr/>
              </p:nvSpPr>
              <p:spPr>
                <a:xfrm>
                  <a:off x="5004514" y="801347"/>
                  <a:ext cx="775043" cy="152359"/>
                </a:xfrm>
                <a:custGeom>
                  <a:avLst/>
                  <a:gdLst>
                    <a:gd name="connsiteX0" fmla="*/ 92740 w 775043"/>
                    <a:gd name="connsiteY0" fmla="*/ 79492 h 152359"/>
                    <a:gd name="connsiteX1" fmla="*/ 682303 w 775043"/>
                    <a:gd name="connsiteY1" fmla="*/ 26497 h 152359"/>
                    <a:gd name="connsiteX2" fmla="*/ 775043 w 775043"/>
                    <a:gd name="connsiteY2" fmla="*/ 13249 h 152359"/>
                    <a:gd name="connsiteX3" fmla="*/ 775043 w 775043"/>
                    <a:gd name="connsiteY3" fmla="*/ 0 h 152359"/>
                    <a:gd name="connsiteX4" fmla="*/ 675679 w 775043"/>
                    <a:gd name="connsiteY4" fmla="*/ 13249 h 152359"/>
                    <a:gd name="connsiteX5" fmla="*/ 92740 w 775043"/>
                    <a:gd name="connsiteY5" fmla="*/ 59619 h 152359"/>
                    <a:gd name="connsiteX6" fmla="*/ 0 w 775043"/>
                    <a:gd name="connsiteY6" fmla="*/ 152360 h 152359"/>
                    <a:gd name="connsiteX7" fmla="*/ 92740 w 775043"/>
                    <a:gd name="connsiteY7" fmla="*/ 79492 h 15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043" h="152359">
                      <a:moveTo>
                        <a:pt x="92740" y="79492"/>
                      </a:moveTo>
                      <a:cubicBezTo>
                        <a:pt x="165608" y="59619"/>
                        <a:pt x="596187" y="46370"/>
                        <a:pt x="682303" y="26497"/>
                      </a:cubicBezTo>
                      <a:cubicBezTo>
                        <a:pt x="715425" y="19873"/>
                        <a:pt x="761795" y="13249"/>
                        <a:pt x="775043" y="13249"/>
                      </a:cubicBezTo>
                      <a:cubicBezTo>
                        <a:pt x="775043" y="6624"/>
                        <a:pt x="775043" y="6624"/>
                        <a:pt x="775043" y="0"/>
                      </a:cubicBezTo>
                      <a:cubicBezTo>
                        <a:pt x="775043" y="0"/>
                        <a:pt x="722049" y="6624"/>
                        <a:pt x="675679" y="13249"/>
                      </a:cubicBezTo>
                      <a:cubicBezTo>
                        <a:pt x="589563" y="33122"/>
                        <a:pt x="158983" y="46370"/>
                        <a:pt x="92740" y="59619"/>
                      </a:cubicBezTo>
                      <a:cubicBezTo>
                        <a:pt x="26497" y="72868"/>
                        <a:pt x="0" y="105989"/>
                        <a:pt x="0" y="152360"/>
                      </a:cubicBezTo>
                      <a:cubicBezTo>
                        <a:pt x="6624" y="119238"/>
                        <a:pt x="33122" y="92741"/>
                        <a:pt x="92740" y="79492"/>
                      </a:cubicBezTo>
                      <a:close/>
                    </a:path>
                  </a:pathLst>
                </a:custGeom>
                <a:grpFill/>
                <a:ln w="66136" cap="flat">
                  <a:noFill/>
                  <a:prstDash val="solid"/>
                  <a:miter/>
                </a:ln>
              </p:spPr>
              <p:txBody>
                <a:bodyPr anchor="ctr"/>
                <a:lstStyle/>
                <a:p>
                  <a:pPr fontAlgn="auto"/>
                  <a:endParaRPr lang="zh-CN" altLang="en-US" noProof="1"/>
                </a:p>
              </p:txBody>
            </p:sp>
          </p:grpSp>
          <p:grpSp>
            <p:nvGrpSpPr>
              <p:cNvPr id="102" name="图形 167">
                <a:extLst>
                  <a:ext uri="{FF2B5EF4-FFF2-40B4-BE49-F238E27FC236}">
                    <a16:creationId xmlns:a16="http://schemas.microsoft.com/office/drawing/2014/main" id="{D74FE42B-8465-4BBC-8FCA-3427197DAB0D}"/>
                  </a:ext>
                </a:extLst>
              </p:cNvPr>
              <p:cNvGrpSpPr/>
              <p:nvPr/>
            </p:nvGrpSpPr>
            <p:grpSpPr>
              <a:xfrm>
                <a:off x="2678798" y="482527"/>
                <a:ext cx="3484382" cy="750082"/>
                <a:chOff x="4183101" y="183751"/>
                <a:chExt cx="3484382" cy="750082"/>
              </a:xfrm>
              <a:grpFill/>
            </p:grpSpPr>
            <p:sp>
              <p:nvSpPr>
                <p:cNvPr id="103" name="任意多边形: 形状 524">
                  <a:extLst>
                    <a:ext uri="{FF2B5EF4-FFF2-40B4-BE49-F238E27FC236}">
                      <a16:creationId xmlns:a16="http://schemas.microsoft.com/office/drawing/2014/main" id="{3F810533-F8FA-48EF-98D0-356F422B95FD}"/>
                    </a:ext>
                  </a:extLst>
                </p:cNvPr>
                <p:cNvSpPr/>
                <p:nvPr/>
              </p:nvSpPr>
              <p:spPr>
                <a:xfrm>
                  <a:off x="4183101" y="183751"/>
                  <a:ext cx="3477757" cy="750082"/>
                </a:xfrm>
                <a:custGeom>
                  <a:avLst/>
                  <a:gdLst>
                    <a:gd name="connsiteX0" fmla="*/ 3159792 w 3477758"/>
                    <a:gd name="connsiteY0" fmla="*/ 485109 h 750082"/>
                    <a:gd name="connsiteX1" fmla="*/ 3259157 w 3477758"/>
                    <a:gd name="connsiteY1" fmla="*/ 28030 h 750082"/>
                    <a:gd name="connsiteX2" fmla="*/ 1702446 w 3477758"/>
                    <a:gd name="connsiteY2" fmla="*/ 14782 h 750082"/>
                    <a:gd name="connsiteX3" fmla="*/ 59619 w 3477758"/>
                    <a:gd name="connsiteY3" fmla="*/ 319501 h 750082"/>
                    <a:gd name="connsiteX4" fmla="*/ 0 w 3477758"/>
                    <a:gd name="connsiteY4" fmla="*/ 352623 h 750082"/>
                    <a:gd name="connsiteX5" fmla="*/ 66243 w 3477758"/>
                    <a:gd name="connsiteY5" fmla="*/ 750083 h 750082"/>
                    <a:gd name="connsiteX6" fmla="*/ 1185750 w 3477758"/>
                    <a:gd name="connsiteY6" fmla="*/ 538104 h 750082"/>
                    <a:gd name="connsiteX7" fmla="*/ 3477759 w 3477758"/>
                    <a:gd name="connsiteY7" fmla="*/ 610972 h 750082"/>
                    <a:gd name="connsiteX8" fmla="*/ 3159792 w 3477758"/>
                    <a:gd name="connsiteY8" fmla="*/ 485109 h 75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7758" h="750082">
                      <a:moveTo>
                        <a:pt x="3159792" y="485109"/>
                      </a:moveTo>
                      <a:cubicBezTo>
                        <a:pt x="2603351" y="240009"/>
                        <a:pt x="3259157" y="28030"/>
                        <a:pt x="3259157" y="28030"/>
                      </a:cubicBezTo>
                      <a:cubicBezTo>
                        <a:pt x="3259157" y="28030"/>
                        <a:pt x="2424495" y="-24964"/>
                        <a:pt x="1702446" y="14782"/>
                      </a:cubicBezTo>
                      <a:cubicBezTo>
                        <a:pt x="980397" y="47903"/>
                        <a:pt x="331215" y="180390"/>
                        <a:pt x="59619" y="319501"/>
                      </a:cubicBezTo>
                      <a:cubicBezTo>
                        <a:pt x="39746" y="332750"/>
                        <a:pt x="19873" y="345998"/>
                        <a:pt x="0" y="352623"/>
                      </a:cubicBezTo>
                      <a:lnTo>
                        <a:pt x="66243" y="750083"/>
                      </a:lnTo>
                      <a:cubicBezTo>
                        <a:pt x="218602" y="637469"/>
                        <a:pt x="437204" y="617596"/>
                        <a:pt x="1185750" y="538104"/>
                      </a:cubicBezTo>
                      <a:cubicBezTo>
                        <a:pt x="2020412" y="451988"/>
                        <a:pt x="3477759" y="610972"/>
                        <a:pt x="3477759" y="610972"/>
                      </a:cubicBezTo>
                      <a:cubicBezTo>
                        <a:pt x="3477759" y="610972"/>
                        <a:pt x="3226035" y="518231"/>
                        <a:pt x="3159792" y="485109"/>
                      </a:cubicBezTo>
                      <a:close/>
                    </a:path>
                  </a:pathLst>
                </a:custGeom>
                <a:grpFill/>
                <a:ln w="66136" cap="flat">
                  <a:noFill/>
                  <a:prstDash val="solid"/>
                  <a:miter/>
                </a:ln>
              </p:spPr>
              <p:txBody>
                <a:bodyPr anchor="ctr"/>
                <a:lstStyle/>
                <a:p>
                  <a:pPr fontAlgn="auto"/>
                  <a:endParaRPr lang="zh-CN" altLang="en-US" noProof="1"/>
                </a:p>
              </p:txBody>
            </p:sp>
            <p:grpSp>
              <p:nvGrpSpPr>
                <p:cNvPr id="104" name="图形 167">
                  <a:extLst>
                    <a:ext uri="{FF2B5EF4-FFF2-40B4-BE49-F238E27FC236}">
                      <a16:creationId xmlns:a16="http://schemas.microsoft.com/office/drawing/2014/main" id="{52C71CEA-55DC-484C-B256-01B4F4A0036B}"/>
                    </a:ext>
                  </a:extLst>
                </p:cNvPr>
                <p:cNvGrpSpPr/>
                <p:nvPr/>
              </p:nvGrpSpPr>
              <p:grpSpPr>
                <a:xfrm>
                  <a:off x="4183101" y="183751"/>
                  <a:ext cx="3484382" cy="750082"/>
                  <a:chOff x="4183101" y="183751"/>
                  <a:chExt cx="3484382" cy="750082"/>
                </a:xfrm>
                <a:grpFill/>
              </p:grpSpPr>
              <p:sp>
                <p:nvSpPr>
                  <p:cNvPr id="105" name="任意多边形: 形状 526">
                    <a:extLst>
                      <a:ext uri="{FF2B5EF4-FFF2-40B4-BE49-F238E27FC236}">
                        <a16:creationId xmlns:a16="http://schemas.microsoft.com/office/drawing/2014/main" id="{B6F86151-80E5-4115-8352-DFBFE727BD57}"/>
                      </a:ext>
                    </a:extLst>
                  </p:cNvPr>
                  <p:cNvSpPr/>
                  <p:nvPr/>
                </p:nvSpPr>
                <p:spPr>
                  <a:xfrm>
                    <a:off x="7115741" y="456881"/>
                    <a:ext cx="551742" cy="331216"/>
                  </a:xfrm>
                  <a:custGeom>
                    <a:avLst/>
                    <a:gdLst>
                      <a:gd name="connsiteX0" fmla="*/ 227152 w 551742"/>
                      <a:gd name="connsiteY0" fmla="*/ 211979 h 331216"/>
                      <a:gd name="connsiteX1" fmla="*/ 1926 w 551742"/>
                      <a:gd name="connsiteY1" fmla="*/ 0 h 331216"/>
                      <a:gd name="connsiteX2" fmla="*/ 227152 w 551742"/>
                      <a:gd name="connsiteY2" fmla="*/ 231852 h 331216"/>
                      <a:gd name="connsiteX3" fmla="*/ 472251 w 551742"/>
                      <a:gd name="connsiteY3" fmla="*/ 324592 h 331216"/>
                      <a:gd name="connsiteX4" fmla="*/ 551743 w 551742"/>
                      <a:gd name="connsiteY4" fmla="*/ 331217 h 331216"/>
                      <a:gd name="connsiteX5" fmla="*/ 227152 w 551742"/>
                      <a:gd name="connsiteY5" fmla="*/ 211979 h 3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42" h="331216">
                        <a:moveTo>
                          <a:pt x="227152" y="211979"/>
                        </a:moveTo>
                        <a:cubicBezTo>
                          <a:pt x="54920" y="139111"/>
                          <a:pt x="1926" y="66243"/>
                          <a:pt x="1926" y="0"/>
                        </a:cubicBezTo>
                        <a:cubicBezTo>
                          <a:pt x="-11323" y="72868"/>
                          <a:pt x="41672" y="152360"/>
                          <a:pt x="227152" y="231852"/>
                        </a:cubicBezTo>
                        <a:cubicBezTo>
                          <a:pt x="266898" y="251725"/>
                          <a:pt x="386135" y="291471"/>
                          <a:pt x="472251" y="324592"/>
                        </a:cubicBezTo>
                        <a:cubicBezTo>
                          <a:pt x="525246" y="331217"/>
                          <a:pt x="551743" y="331217"/>
                          <a:pt x="551743" y="331217"/>
                        </a:cubicBezTo>
                        <a:cubicBezTo>
                          <a:pt x="551743" y="331217"/>
                          <a:pt x="293395" y="245100"/>
                          <a:pt x="227152" y="211979"/>
                        </a:cubicBezTo>
                        <a:close/>
                      </a:path>
                    </a:pathLst>
                  </a:custGeom>
                  <a:grpFill/>
                  <a:ln w="66136" cap="flat">
                    <a:noFill/>
                    <a:prstDash val="solid"/>
                    <a:miter/>
                  </a:ln>
                </p:spPr>
                <p:txBody>
                  <a:bodyPr anchor="ctr"/>
                  <a:lstStyle/>
                  <a:p>
                    <a:pPr fontAlgn="auto"/>
                    <a:endParaRPr lang="zh-CN" altLang="en-US" noProof="1"/>
                  </a:p>
                </p:txBody>
              </p:sp>
              <p:sp>
                <p:nvSpPr>
                  <p:cNvPr id="106" name="任意多边形: 形状 527">
                    <a:extLst>
                      <a:ext uri="{FF2B5EF4-FFF2-40B4-BE49-F238E27FC236}">
                        <a16:creationId xmlns:a16="http://schemas.microsoft.com/office/drawing/2014/main" id="{37FECEF2-F824-4850-ADF0-E7C567FC8E3E}"/>
                      </a:ext>
                    </a:extLst>
                  </p:cNvPr>
                  <p:cNvSpPr/>
                  <p:nvPr/>
                </p:nvSpPr>
                <p:spPr>
                  <a:xfrm>
                    <a:off x="4183101" y="183751"/>
                    <a:ext cx="3265780" cy="750082"/>
                  </a:xfrm>
                  <a:custGeom>
                    <a:avLst/>
                    <a:gdLst>
                      <a:gd name="connsiteX0" fmla="*/ 0 w 3265780"/>
                      <a:gd name="connsiteY0" fmla="*/ 372496 h 750082"/>
                      <a:gd name="connsiteX1" fmla="*/ 59619 w 3265780"/>
                      <a:gd name="connsiteY1" fmla="*/ 339374 h 750082"/>
                      <a:gd name="connsiteX2" fmla="*/ 1702446 w 3265780"/>
                      <a:gd name="connsiteY2" fmla="*/ 34655 h 750082"/>
                      <a:gd name="connsiteX3" fmla="*/ 3226035 w 3265780"/>
                      <a:gd name="connsiteY3" fmla="*/ 47903 h 750082"/>
                      <a:gd name="connsiteX4" fmla="*/ 3265781 w 3265780"/>
                      <a:gd name="connsiteY4" fmla="*/ 28030 h 750082"/>
                      <a:gd name="connsiteX5" fmla="*/ 1702446 w 3265780"/>
                      <a:gd name="connsiteY5" fmla="*/ 14782 h 750082"/>
                      <a:gd name="connsiteX6" fmla="*/ 59619 w 3265780"/>
                      <a:gd name="connsiteY6" fmla="*/ 319501 h 750082"/>
                      <a:gd name="connsiteX7" fmla="*/ 0 w 3265780"/>
                      <a:gd name="connsiteY7" fmla="*/ 352623 h 750082"/>
                      <a:gd name="connsiteX8" fmla="*/ 66243 w 3265780"/>
                      <a:gd name="connsiteY8" fmla="*/ 750083 h 750082"/>
                      <a:gd name="connsiteX9" fmla="*/ 72867 w 3265780"/>
                      <a:gd name="connsiteY9" fmla="*/ 750083 h 750082"/>
                      <a:gd name="connsiteX10" fmla="*/ 0 w 3265780"/>
                      <a:gd name="connsiteY10" fmla="*/ 372496 h 75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5780" h="750082">
                        <a:moveTo>
                          <a:pt x="0" y="372496"/>
                        </a:moveTo>
                        <a:cubicBezTo>
                          <a:pt x="19873" y="359247"/>
                          <a:pt x="39746" y="352623"/>
                          <a:pt x="59619" y="339374"/>
                        </a:cubicBezTo>
                        <a:cubicBezTo>
                          <a:pt x="331215" y="200263"/>
                          <a:pt x="973772" y="67776"/>
                          <a:pt x="1702446" y="34655"/>
                        </a:cubicBezTo>
                        <a:cubicBezTo>
                          <a:pt x="2325130" y="1533"/>
                          <a:pt x="3073676" y="41279"/>
                          <a:pt x="3226035" y="47903"/>
                        </a:cubicBezTo>
                        <a:cubicBezTo>
                          <a:pt x="3252532" y="34655"/>
                          <a:pt x="3265781" y="28030"/>
                          <a:pt x="3265781" y="28030"/>
                        </a:cubicBezTo>
                        <a:cubicBezTo>
                          <a:pt x="3265781" y="28030"/>
                          <a:pt x="2424495" y="-24964"/>
                          <a:pt x="1702446" y="14782"/>
                        </a:cubicBezTo>
                        <a:cubicBezTo>
                          <a:pt x="980397" y="47903"/>
                          <a:pt x="331215" y="180390"/>
                          <a:pt x="59619" y="319501"/>
                        </a:cubicBezTo>
                        <a:cubicBezTo>
                          <a:pt x="39746" y="332750"/>
                          <a:pt x="19873" y="345998"/>
                          <a:pt x="0" y="352623"/>
                        </a:cubicBezTo>
                        <a:lnTo>
                          <a:pt x="66243" y="750083"/>
                        </a:lnTo>
                        <a:cubicBezTo>
                          <a:pt x="66243" y="750083"/>
                          <a:pt x="66243" y="750083"/>
                          <a:pt x="72867" y="750083"/>
                        </a:cubicBezTo>
                        <a:lnTo>
                          <a:pt x="0" y="372496"/>
                        </a:lnTo>
                        <a:close/>
                      </a:path>
                    </a:pathLst>
                  </a:custGeom>
                  <a:grpFill/>
                  <a:ln w="66136" cap="flat">
                    <a:noFill/>
                    <a:prstDash val="solid"/>
                    <a:miter/>
                  </a:ln>
                </p:spPr>
                <p:txBody>
                  <a:bodyPr anchor="ctr"/>
                  <a:lstStyle/>
                  <a:p>
                    <a:pPr fontAlgn="auto"/>
                    <a:endParaRPr lang="zh-CN" altLang="en-US" noProof="1"/>
                  </a:p>
                </p:txBody>
              </p:sp>
            </p:grpSp>
          </p:grpSp>
        </p:grpSp>
      </p:grpSp>
      <p:grpSp>
        <p:nvGrpSpPr>
          <p:cNvPr id="153" name="组合 369">
            <a:extLst>
              <a:ext uri="{FF2B5EF4-FFF2-40B4-BE49-F238E27FC236}">
                <a16:creationId xmlns:a16="http://schemas.microsoft.com/office/drawing/2014/main" id="{0AA103A2-B564-4A10-B8A0-C135BEDC0FC9}"/>
              </a:ext>
            </a:extLst>
          </p:cNvPr>
          <p:cNvGrpSpPr>
            <a:grpSpLocks/>
          </p:cNvGrpSpPr>
          <p:nvPr/>
        </p:nvGrpSpPr>
        <p:grpSpPr bwMode="auto">
          <a:xfrm>
            <a:off x="7029267" y="1955800"/>
            <a:ext cx="2670810" cy="1303338"/>
            <a:chOff x="1378" y="2342"/>
            <a:chExt cx="4207" cy="2052"/>
          </a:xfrm>
        </p:grpSpPr>
        <p:sp>
          <p:nvSpPr>
            <p:cNvPr id="154" name="文本框 153">
              <a:extLst>
                <a:ext uri="{FF2B5EF4-FFF2-40B4-BE49-F238E27FC236}">
                  <a16:creationId xmlns:a16="http://schemas.microsoft.com/office/drawing/2014/main" id="{4DF0C9B1-F891-4130-9D16-9B66FD0AF675}"/>
                </a:ext>
              </a:extLst>
            </p:cNvPr>
            <p:cNvSpPr txBox="1"/>
            <p:nvPr/>
          </p:nvSpPr>
          <p:spPr>
            <a:xfrm>
              <a:off x="2013" y="3264"/>
              <a:ext cx="2936" cy="581"/>
            </a:xfrm>
            <a:prstGeom prst="rect">
              <a:avLst/>
            </a:prstGeom>
            <a:noFill/>
          </p:spPr>
          <p:txBody>
            <a:bodyPr>
              <a:spAutoFit/>
            </a:bodyPr>
            <a:lstStyle/>
            <a:p>
              <a:pPr algn="ctr" fontAlgn="auto"/>
              <a:r>
                <a:rPr lang="zh-CN" altLang="en-US"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独立部署</a:t>
              </a:r>
              <a:endParaRPr lang="zh-CN" altLang="en-US" noProof="1">
                <a:latin typeface="+mj-lt"/>
                <a:ea typeface="+mj-ea"/>
              </a:endParaRPr>
            </a:p>
          </p:txBody>
        </p:sp>
        <p:sp>
          <p:nvSpPr>
            <p:cNvPr id="155" name="文本框 371">
              <a:extLst>
                <a:ext uri="{FF2B5EF4-FFF2-40B4-BE49-F238E27FC236}">
                  <a16:creationId xmlns:a16="http://schemas.microsoft.com/office/drawing/2014/main" id="{44E27A3E-9F2D-4B6F-A27E-A3B261C1FAA7}"/>
                </a:ext>
              </a:extLst>
            </p:cNvPr>
            <p:cNvSpPr txBox="1">
              <a:spLocks noChangeArrowheads="1"/>
            </p:cNvSpPr>
            <p:nvPr/>
          </p:nvSpPr>
          <p:spPr bwMode="auto">
            <a:xfrm>
              <a:off x="2359" y="3982"/>
              <a:ext cx="2245"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思源黑体 CN Medium" charset="-122"/>
                </a:defRPr>
              </a:lvl1pPr>
              <a:lvl2pPr>
                <a:defRPr>
                  <a:solidFill>
                    <a:schemeClr val="tx1"/>
                  </a:solidFill>
                  <a:latin typeface="Arial" panose="020B0604020202020204" pitchFamily="34" charset="0"/>
                  <a:ea typeface="思源黑体 CN Medium" charset="-122"/>
                </a:defRPr>
              </a:lvl2pPr>
              <a:lvl3pPr>
                <a:defRPr>
                  <a:solidFill>
                    <a:schemeClr val="tx1"/>
                  </a:solidFill>
                  <a:latin typeface="Arial" panose="020B0604020202020204" pitchFamily="34" charset="0"/>
                  <a:ea typeface="思源黑体 CN Medium" charset="-122"/>
                </a:defRPr>
              </a:lvl3pPr>
              <a:lvl4pPr>
                <a:defRPr>
                  <a:solidFill>
                    <a:schemeClr val="tx1"/>
                  </a:solidFill>
                  <a:latin typeface="Arial" panose="020B0604020202020204" pitchFamily="34" charset="0"/>
                  <a:ea typeface="思源黑体 CN Medium" charset="-122"/>
                </a:defRPr>
              </a:lvl4pPr>
              <a:lvl5pPr>
                <a:defRPr>
                  <a:solidFill>
                    <a:schemeClr val="tx1"/>
                  </a:solidFill>
                  <a:latin typeface="Arial" panose="020B0604020202020204" pitchFamily="34" charset="0"/>
                  <a:ea typeface="思源黑体 CN Medium"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9pPr>
            </a:lstStyle>
            <a:p>
              <a:pPr algn="ctr"/>
              <a:endParaRPr lang="zh-CN" altLang="en-US" sz="1100" dirty="0">
                <a:solidFill>
                  <a:srgbClr val="E364BB"/>
                </a:solidFill>
                <a:latin typeface="Source Han Sans CN" pitchFamily="34" charset="-128"/>
                <a:ea typeface="Source Han Sans CN" pitchFamily="34" charset="-128"/>
              </a:endParaRPr>
            </a:p>
          </p:txBody>
        </p:sp>
        <p:grpSp>
          <p:nvGrpSpPr>
            <p:cNvPr id="156" name="组合 155">
              <a:extLst>
                <a:ext uri="{FF2B5EF4-FFF2-40B4-BE49-F238E27FC236}">
                  <a16:creationId xmlns:a16="http://schemas.microsoft.com/office/drawing/2014/main" id="{9B8AE648-E5CB-4C34-BB69-71EDD158DF01}"/>
                </a:ext>
              </a:extLst>
            </p:cNvPr>
            <p:cNvGrpSpPr/>
            <p:nvPr/>
          </p:nvGrpSpPr>
          <p:grpSpPr>
            <a:xfrm>
              <a:off x="1378" y="2841"/>
              <a:ext cx="4207" cy="1430"/>
              <a:chOff x="1115042" y="1830820"/>
              <a:chExt cx="2671849" cy="907707"/>
            </a:xfrm>
            <a:gradFill flip="none" rotWithShape="1">
              <a:gsLst>
                <a:gs pos="0">
                  <a:srgbClr val="E364BB"/>
                </a:gs>
                <a:gs pos="100000">
                  <a:schemeClr val="accent1">
                    <a:lumMod val="40000"/>
                    <a:lumOff val="60000"/>
                  </a:schemeClr>
                </a:gs>
              </a:gsLst>
              <a:lin ang="5400000" scaled="1"/>
              <a:tileRect/>
            </a:gradFill>
          </p:grpSpPr>
          <p:grpSp>
            <p:nvGrpSpPr>
              <p:cNvPr id="167" name="组合 166">
                <a:extLst>
                  <a:ext uri="{FF2B5EF4-FFF2-40B4-BE49-F238E27FC236}">
                    <a16:creationId xmlns:a16="http://schemas.microsoft.com/office/drawing/2014/main" id="{DEF8C48C-2B6A-4266-9DC6-194D63B6DA06}"/>
                  </a:ext>
                </a:extLst>
              </p:cNvPr>
              <p:cNvGrpSpPr/>
              <p:nvPr/>
            </p:nvGrpSpPr>
            <p:grpSpPr>
              <a:xfrm rot="720000" flipH="1">
                <a:off x="3270882" y="1830820"/>
                <a:ext cx="516009" cy="907707"/>
                <a:chOff x="7910081" y="3664585"/>
                <a:chExt cx="1065125" cy="1873650"/>
              </a:xfrm>
              <a:grpFill/>
            </p:grpSpPr>
            <p:sp>
              <p:nvSpPr>
                <p:cNvPr id="190" name="Freeform 26">
                  <a:extLst>
                    <a:ext uri="{FF2B5EF4-FFF2-40B4-BE49-F238E27FC236}">
                      <a16:creationId xmlns:a16="http://schemas.microsoft.com/office/drawing/2014/main" id="{9E8F9F43-A0AA-461C-84D9-18ACAEA2DE8D}"/>
                    </a:ext>
                  </a:extLst>
                </p:cNvPr>
                <p:cNvSpPr/>
                <p:nvPr/>
              </p:nvSpPr>
              <p:spPr bwMode="auto">
                <a:xfrm>
                  <a:off x="8198150" y="5313106"/>
                  <a:ext cx="302593" cy="96829"/>
                </a:xfrm>
                <a:custGeom>
                  <a:avLst/>
                  <a:gdLst>
                    <a:gd name="T0" fmla="*/ 36 w 125"/>
                    <a:gd name="T1" fmla="*/ 40 h 40"/>
                    <a:gd name="T2" fmla="*/ 125 w 125"/>
                    <a:gd name="T3" fmla="*/ 28 h 40"/>
                    <a:gd name="T4" fmla="*/ 89 w 125"/>
                    <a:gd name="T5" fmla="*/ 0 h 40"/>
                    <a:gd name="T6" fmla="*/ 0 w 125"/>
                    <a:gd name="T7" fmla="*/ 9 h 40"/>
                    <a:gd name="T8" fmla="*/ 36 w 125"/>
                    <a:gd name="T9" fmla="*/ 40 h 40"/>
                  </a:gdLst>
                  <a:ahLst/>
                  <a:cxnLst>
                    <a:cxn ang="0">
                      <a:pos x="T0" y="T1"/>
                    </a:cxn>
                    <a:cxn ang="0">
                      <a:pos x="T2" y="T3"/>
                    </a:cxn>
                    <a:cxn ang="0">
                      <a:pos x="T4" y="T5"/>
                    </a:cxn>
                    <a:cxn ang="0">
                      <a:pos x="T6" y="T7"/>
                    </a:cxn>
                    <a:cxn ang="0">
                      <a:pos x="T8" y="T9"/>
                    </a:cxn>
                  </a:cxnLst>
                  <a:rect l="0" t="0" r="r" b="b"/>
                  <a:pathLst>
                    <a:path w="125" h="40">
                      <a:moveTo>
                        <a:pt x="36" y="40"/>
                      </a:moveTo>
                      <a:lnTo>
                        <a:pt x="125" y="28"/>
                      </a:lnTo>
                      <a:lnTo>
                        <a:pt x="89" y="0"/>
                      </a:lnTo>
                      <a:lnTo>
                        <a:pt x="0" y="9"/>
                      </a:lnTo>
                      <a:lnTo>
                        <a:pt x="36"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91" name="Freeform 27">
                  <a:extLst>
                    <a:ext uri="{FF2B5EF4-FFF2-40B4-BE49-F238E27FC236}">
                      <a16:creationId xmlns:a16="http://schemas.microsoft.com/office/drawing/2014/main" id="{5364F226-7DAF-4125-B696-091CC4E0C1F3}"/>
                    </a:ext>
                  </a:extLst>
                </p:cNvPr>
                <p:cNvSpPr/>
                <p:nvPr/>
              </p:nvSpPr>
              <p:spPr bwMode="auto">
                <a:xfrm>
                  <a:off x="8423278" y="5068611"/>
                  <a:ext cx="99251" cy="283227"/>
                </a:xfrm>
                <a:custGeom>
                  <a:avLst/>
                  <a:gdLst>
                    <a:gd name="T0" fmla="*/ 36 w 41"/>
                    <a:gd name="T1" fmla="*/ 29 h 117"/>
                    <a:gd name="T2" fmla="*/ 41 w 41"/>
                    <a:gd name="T3" fmla="*/ 117 h 117"/>
                    <a:gd name="T4" fmla="*/ 5 w 41"/>
                    <a:gd name="T5" fmla="*/ 86 h 117"/>
                    <a:gd name="T6" fmla="*/ 0 w 41"/>
                    <a:gd name="T7" fmla="*/ 0 h 117"/>
                    <a:gd name="T8" fmla="*/ 36 w 41"/>
                    <a:gd name="T9" fmla="*/ 29 h 117"/>
                  </a:gdLst>
                  <a:ahLst/>
                  <a:cxnLst>
                    <a:cxn ang="0">
                      <a:pos x="T0" y="T1"/>
                    </a:cxn>
                    <a:cxn ang="0">
                      <a:pos x="T2" y="T3"/>
                    </a:cxn>
                    <a:cxn ang="0">
                      <a:pos x="T4" y="T5"/>
                    </a:cxn>
                    <a:cxn ang="0">
                      <a:pos x="T6" y="T7"/>
                    </a:cxn>
                    <a:cxn ang="0">
                      <a:pos x="T8" y="T9"/>
                    </a:cxn>
                  </a:cxnLst>
                  <a:rect l="0" t="0" r="r" b="b"/>
                  <a:pathLst>
                    <a:path w="41" h="117">
                      <a:moveTo>
                        <a:pt x="36" y="29"/>
                      </a:moveTo>
                      <a:lnTo>
                        <a:pt x="41" y="117"/>
                      </a:lnTo>
                      <a:lnTo>
                        <a:pt x="5" y="86"/>
                      </a:lnTo>
                      <a:lnTo>
                        <a:pt x="0" y="0"/>
                      </a:lnTo>
                      <a:lnTo>
                        <a:pt x="36"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92" name="Freeform 28">
                  <a:extLst>
                    <a:ext uri="{FF2B5EF4-FFF2-40B4-BE49-F238E27FC236}">
                      <a16:creationId xmlns:a16="http://schemas.microsoft.com/office/drawing/2014/main" id="{55D62556-8292-4171-9D21-BA3C9795A6BF}"/>
                    </a:ext>
                  </a:extLst>
                </p:cNvPr>
                <p:cNvSpPr/>
                <p:nvPr/>
              </p:nvSpPr>
              <p:spPr bwMode="auto">
                <a:xfrm>
                  <a:off x="8060167" y="5150916"/>
                  <a:ext cx="283227" cy="108934"/>
                </a:xfrm>
                <a:custGeom>
                  <a:avLst/>
                  <a:gdLst>
                    <a:gd name="T0" fmla="*/ 31 w 117"/>
                    <a:gd name="T1" fmla="*/ 35 h 45"/>
                    <a:gd name="T2" fmla="*/ 117 w 117"/>
                    <a:gd name="T3" fmla="*/ 45 h 45"/>
                    <a:gd name="T4" fmla="*/ 88 w 117"/>
                    <a:gd name="T5" fmla="*/ 9 h 45"/>
                    <a:gd name="T6" fmla="*/ 0 w 117"/>
                    <a:gd name="T7" fmla="*/ 0 h 45"/>
                    <a:gd name="T8" fmla="*/ 31 w 117"/>
                    <a:gd name="T9" fmla="*/ 35 h 45"/>
                  </a:gdLst>
                  <a:ahLst/>
                  <a:cxnLst>
                    <a:cxn ang="0">
                      <a:pos x="T0" y="T1"/>
                    </a:cxn>
                    <a:cxn ang="0">
                      <a:pos x="T2" y="T3"/>
                    </a:cxn>
                    <a:cxn ang="0">
                      <a:pos x="T4" y="T5"/>
                    </a:cxn>
                    <a:cxn ang="0">
                      <a:pos x="T6" y="T7"/>
                    </a:cxn>
                    <a:cxn ang="0">
                      <a:pos x="T8" y="T9"/>
                    </a:cxn>
                  </a:cxnLst>
                  <a:rect l="0" t="0" r="r" b="b"/>
                  <a:pathLst>
                    <a:path w="117" h="45">
                      <a:moveTo>
                        <a:pt x="31" y="35"/>
                      </a:moveTo>
                      <a:lnTo>
                        <a:pt x="117" y="45"/>
                      </a:lnTo>
                      <a:lnTo>
                        <a:pt x="88" y="9"/>
                      </a:lnTo>
                      <a:lnTo>
                        <a:pt x="0" y="0"/>
                      </a:lnTo>
                      <a:lnTo>
                        <a:pt x="3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93" name="Freeform 29">
                  <a:extLst>
                    <a:ext uri="{FF2B5EF4-FFF2-40B4-BE49-F238E27FC236}">
                      <a16:creationId xmlns:a16="http://schemas.microsoft.com/office/drawing/2014/main" id="{A4109954-1D77-4C6B-A715-078E9C39C340}"/>
                    </a:ext>
                  </a:extLst>
                </p:cNvPr>
                <p:cNvSpPr/>
                <p:nvPr/>
              </p:nvSpPr>
              <p:spPr bwMode="auto">
                <a:xfrm>
                  <a:off x="8309504" y="4935471"/>
                  <a:ext cx="96830" cy="295330"/>
                </a:xfrm>
                <a:custGeom>
                  <a:avLst/>
                  <a:gdLst>
                    <a:gd name="T0" fmla="*/ 40 w 40"/>
                    <a:gd name="T1" fmla="*/ 36 h 122"/>
                    <a:gd name="T2" fmla="*/ 28 w 40"/>
                    <a:gd name="T3" fmla="*/ 122 h 122"/>
                    <a:gd name="T4" fmla="*/ 0 w 40"/>
                    <a:gd name="T5" fmla="*/ 86 h 122"/>
                    <a:gd name="T6" fmla="*/ 12 w 40"/>
                    <a:gd name="T7" fmla="*/ 0 h 122"/>
                    <a:gd name="T8" fmla="*/ 40 w 40"/>
                    <a:gd name="T9" fmla="*/ 36 h 122"/>
                  </a:gdLst>
                  <a:ahLst/>
                  <a:cxnLst>
                    <a:cxn ang="0">
                      <a:pos x="T0" y="T1"/>
                    </a:cxn>
                    <a:cxn ang="0">
                      <a:pos x="T2" y="T3"/>
                    </a:cxn>
                    <a:cxn ang="0">
                      <a:pos x="T4" y="T5"/>
                    </a:cxn>
                    <a:cxn ang="0">
                      <a:pos x="T6" y="T7"/>
                    </a:cxn>
                    <a:cxn ang="0">
                      <a:pos x="T8" y="T9"/>
                    </a:cxn>
                  </a:cxnLst>
                  <a:rect l="0" t="0" r="r" b="b"/>
                  <a:pathLst>
                    <a:path w="40" h="122">
                      <a:moveTo>
                        <a:pt x="40" y="36"/>
                      </a:moveTo>
                      <a:lnTo>
                        <a:pt x="28" y="122"/>
                      </a:lnTo>
                      <a:lnTo>
                        <a:pt x="0" y="86"/>
                      </a:lnTo>
                      <a:lnTo>
                        <a:pt x="12" y="0"/>
                      </a:ln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94" name="Freeform 30">
                  <a:extLst>
                    <a:ext uri="{FF2B5EF4-FFF2-40B4-BE49-F238E27FC236}">
                      <a16:creationId xmlns:a16="http://schemas.microsoft.com/office/drawing/2014/main" id="{6D6A2296-8D05-415B-B112-DABC3AB1311D}"/>
                    </a:ext>
                  </a:extLst>
                </p:cNvPr>
                <p:cNvSpPr/>
                <p:nvPr/>
              </p:nvSpPr>
              <p:spPr bwMode="auto">
                <a:xfrm>
                  <a:off x="7968179" y="4940313"/>
                  <a:ext cx="246915" cy="162190"/>
                </a:xfrm>
                <a:custGeom>
                  <a:avLst/>
                  <a:gdLst>
                    <a:gd name="T0" fmla="*/ 19 w 102"/>
                    <a:gd name="T1" fmla="*/ 41 h 67"/>
                    <a:gd name="T2" fmla="*/ 102 w 102"/>
                    <a:gd name="T3" fmla="*/ 67 h 67"/>
                    <a:gd name="T4" fmla="*/ 83 w 102"/>
                    <a:gd name="T5" fmla="*/ 27 h 67"/>
                    <a:gd name="T6" fmla="*/ 0 w 102"/>
                    <a:gd name="T7" fmla="*/ 0 h 67"/>
                    <a:gd name="T8" fmla="*/ 19 w 102"/>
                    <a:gd name="T9" fmla="*/ 41 h 67"/>
                  </a:gdLst>
                  <a:ahLst/>
                  <a:cxnLst>
                    <a:cxn ang="0">
                      <a:pos x="T0" y="T1"/>
                    </a:cxn>
                    <a:cxn ang="0">
                      <a:pos x="T2" y="T3"/>
                    </a:cxn>
                    <a:cxn ang="0">
                      <a:pos x="T4" y="T5"/>
                    </a:cxn>
                    <a:cxn ang="0">
                      <a:pos x="T6" y="T7"/>
                    </a:cxn>
                    <a:cxn ang="0">
                      <a:pos x="T8" y="T9"/>
                    </a:cxn>
                  </a:cxnLst>
                  <a:rect l="0" t="0" r="r" b="b"/>
                  <a:pathLst>
                    <a:path w="102" h="67">
                      <a:moveTo>
                        <a:pt x="19" y="41"/>
                      </a:moveTo>
                      <a:lnTo>
                        <a:pt x="102" y="67"/>
                      </a:lnTo>
                      <a:lnTo>
                        <a:pt x="83" y="27"/>
                      </a:lnTo>
                      <a:lnTo>
                        <a:pt x="0" y="0"/>
                      </a:lnTo>
                      <a:lnTo>
                        <a:pt x="19"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95" name="Freeform 31">
                  <a:extLst>
                    <a:ext uri="{FF2B5EF4-FFF2-40B4-BE49-F238E27FC236}">
                      <a16:creationId xmlns:a16="http://schemas.microsoft.com/office/drawing/2014/main" id="{DBA1B9B5-BA21-4B41-B857-D547B8239D05}"/>
                    </a:ext>
                  </a:extLst>
                </p:cNvPr>
                <p:cNvSpPr/>
                <p:nvPr/>
              </p:nvSpPr>
              <p:spPr bwMode="auto">
                <a:xfrm>
                  <a:off x="8205411" y="4785386"/>
                  <a:ext cx="121037" cy="300171"/>
                </a:xfrm>
                <a:custGeom>
                  <a:avLst/>
                  <a:gdLst>
                    <a:gd name="T0" fmla="*/ 50 w 50"/>
                    <a:gd name="T1" fmla="*/ 43 h 124"/>
                    <a:gd name="T2" fmla="*/ 21 w 50"/>
                    <a:gd name="T3" fmla="*/ 124 h 124"/>
                    <a:gd name="T4" fmla="*/ 0 w 50"/>
                    <a:gd name="T5" fmla="*/ 81 h 124"/>
                    <a:gd name="T6" fmla="*/ 31 w 50"/>
                    <a:gd name="T7" fmla="*/ 0 h 124"/>
                    <a:gd name="T8" fmla="*/ 50 w 50"/>
                    <a:gd name="T9" fmla="*/ 43 h 124"/>
                  </a:gdLst>
                  <a:ahLst/>
                  <a:cxnLst>
                    <a:cxn ang="0">
                      <a:pos x="T0" y="T1"/>
                    </a:cxn>
                    <a:cxn ang="0">
                      <a:pos x="T2" y="T3"/>
                    </a:cxn>
                    <a:cxn ang="0">
                      <a:pos x="T4" y="T5"/>
                    </a:cxn>
                    <a:cxn ang="0">
                      <a:pos x="T6" y="T7"/>
                    </a:cxn>
                    <a:cxn ang="0">
                      <a:pos x="T8" y="T9"/>
                    </a:cxn>
                  </a:cxnLst>
                  <a:rect l="0" t="0" r="r" b="b"/>
                  <a:pathLst>
                    <a:path w="50" h="124">
                      <a:moveTo>
                        <a:pt x="50" y="43"/>
                      </a:moveTo>
                      <a:lnTo>
                        <a:pt x="21" y="124"/>
                      </a:lnTo>
                      <a:lnTo>
                        <a:pt x="0" y="81"/>
                      </a:lnTo>
                      <a:lnTo>
                        <a:pt x="31" y="0"/>
                      </a:lnTo>
                      <a:lnTo>
                        <a:pt x="5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96" name="Freeform 32">
                  <a:extLst>
                    <a:ext uri="{FF2B5EF4-FFF2-40B4-BE49-F238E27FC236}">
                      <a16:creationId xmlns:a16="http://schemas.microsoft.com/office/drawing/2014/main" id="{38374C79-0FF6-4C82-8BFB-B556067A049A}"/>
                    </a:ext>
                  </a:extLst>
                </p:cNvPr>
                <p:cNvSpPr/>
                <p:nvPr/>
              </p:nvSpPr>
              <p:spPr bwMode="auto">
                <a:xfrm>
                  <a:off x="7914922" y="4715184"/>
                  <a:ext cx="215446" cy="215446"/>
                </a:xfrm>
                <a:custGeom>
                  <a:avLst/>
                  <a:gdLst>
                    <a:gd name="T0" fmla="*/ 12 w 89"/>
                    <a:gd name="T1" fmla="*/ 45 h 89"/>
                    <a:gd name="T2" fmla="*/ 89 w 89"/>
                    <a:gd name="T3" fmla="*/ 89 h 89"/>
                    <a:gd name="T4" fmla="*/ 77 w 89"/>
                    <a:gd name="T5" fmla="*/ 43 h 89"/>
                    <a:gd name="T6" fmla="*/ 0 w 89"/>
                    <a:gd name="T7" fmla="*/ 0 h 89"/>
                    <a:gd name="T8" fmla="*/ 12 w 89"/>
                    <a:gd name="T9" fmla="*/ 45 h 89"/>
                  </a:gdLst>
                  <a:ahLst/>
                  <a:cxnLst>
                    <a:cxn ang="0">
                      <a:pos x="T0" y="T1"/>
                    </a:cxn>
                    <a:cxn ang="0">
                      <a:pos x="T2" y="T3"/>
                    </a:cxn>
                    <a:cxn ang="0">
                      <a:pos x="T4" y="T5"/>
                    </a:cxn>
                    <a:cxn ang="0">
                      <a:pos x="T6" y="T7"/>
                    </a:cxn>
                    <a:cxn ang="0">
                      <a:pos x="T8" y="T9"/>
                    </a:cxn>
                  </a:cxnLst>
                  <a:rect l="0" t="0" r="r" b="b"/>
                  <a:pathLst>
                    <a:path w="89" h="89">
                      <a:moveTo>
                        <a:pt x="12" y="45"/>
                      </a:moveTo>
                      <a:lnTo>
                        <a:pt x="89" y="89"/>
                      </a:lnTo>
                      <a:lnTo>
                        <a:pt x="77" y="43"/>
                      </a:lnTo>
                      <a:lnTo>
                        <a:pt x="0" y="0"/>
                      </a:lnTo>
                      <a:lnTo>
                        <a:pt x="12"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97" name="Freeform 33">
                  <a:extLst>
                    <a:ext uri="{FF2B5EF4-FFF2-40B4-BE49-F238E27FC236}">
                      <a16:creationId xmlns:a16="http://schemas.microsoft.com/office/drawing/2014/main" id="{C6081B1D-420A-40A3-9C8E-7FE903A26A12}"/>
                    </a:ext>
                  </a:extLst>
                </p:cNvPr>
                <p:cNvSpPr/>
                <p:nvPr/>
              </p:nvSpPr>
              <p:spPr bwMode="auto">
                <a:xfrm>
                  <a:off x="8140052" y="4628037"/>
                  <a:ext cx="140403" cy="290488"/>
                </a:xfrm>
                <a:custGeom>
                  <a:avLst/>
                  <a:gdLst>
                    <a:gd name="T0" fmla="*/ 58 w 58"/>
                    <a:gd name="T1" fmla="*/ 45 h 120"/>
                    <a:gd name="T2" fmla="*/ 12 w 58"/>
                    <a:gd name="T3" fmla="*/ 120 h 120"/>
                    <a:gd name="T4" fmla="*/ 0 w 58"/>
                    <a:gd name="T5" fmla="*/ 74 h 120"/>
                    <a:gd name="T6" fmla="*/ 46 w 58"/>
                    <a:gd name="T7" fmla="*/ 0 h 120"/>
                    <a:gd name="T8" fmla="*/ 58 w 58"/>
                    <a:gd name="T9" fmla="*/ 45 h 120"/>
                  </a:gdLst>
                  <a:ahLst/>
                  <a:cxnLst>
                    <a:cxn ang="0">
                      <a:pos x="T0" y="T1"/>
                    </a:cxn>
                    <a:cxn ang="0">
                      <a:pos x="T2" y="T3"/>
                    </a:cxn>
                    <a:cxn ang="0">
                      <a:pos x="T4" y="T5"/>
                    </a:cxn>
                    <a:cxn ang="0">
                      <a:pos x="T6" y="T7"/>
                    </a:cxn>
                    <a:cxn ang="0">
                      <a:pos x="T8" y="T9"/>
                    </a:cxn>
                  </a:cxnLst>
                  <a:rect l="0" t="0" r="r" b="b"/>
                  <a:pathLst>
                    <a:path w="58" h="120">
                      <a:moveTo>
                        <a:pt x="58" y="45"/>
                      </a:moveTo>
                      <a:lnTo>
                        <a:pt x="12" y="120"/>
                      </a:lnTo>
                      <a:lnTo>
                        <a:pt x="0" y="74"/>
                      </a:lnTo>
                      <a:lnTo>
                        <a:pt x="46" y="0"/>
                      </a:lnTo>
                      <a:lnTo>
                        <a:pt x="58"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98" name="Freeform 34">
                  <a:extLst>
                    <a:ext uri="{FF2B5EF4-FFF2-40B4-BE49-F238E27FC236}">
                      <a16:creationId xmlns:a16="http://schemas.microsoft.com/office/drawing/2014/main" id="{DD56D4F1-C661-4AE2-A53E-41C8B3CEEDCF}"/>
                    </a:ext>
                  </a:extLst>
                </p:cNvPr>
                <p:cNvSpPr/>
                <p:nvPr/>
              </p:nvSpPr>
              <p:spPr bwMode="auto">
                <a:xfrm>
                  <a:off x="7910081" y="4482793"/>
                  <a:ext cx="167032" cy="254178"/>
                </a:xfrm>
                <a:custGeom>
                  <a:avLst/>
                  <a:gdLst>
                    <a:gd name="T0" fmla="*/ 2 w 69"/>
                    <a:gd name="T1" fmla="*/ 48 h 105"/>
                    <a:gd name="T2" fmla="*/ 69 w 69"/>
                    <a:gd name="T3" fmla="*/ 105 h 105"/>
                    <a:gd name="T4" fmla="*/ 67 w 69"/>
                    <a:gd name="T5" fmla="*/ 58 h 105"/>
                    <a:gd name="T6" fmla="*/ 0 w 69"/>
                    <a:gd name="T7" fmla="*/ 0 h 105"/>
                    <a:gd name="T8" fmla="*/ 2 w 69"/>
                    <a:gd name="T9" fmla="*/ 48 h 105"/>
                  </a:gdLst>
                  <a:ahLst/>
                  <a:cxnLst>
                    <a:cxn ang="0">
                      <a:pos x="T0" y="T1"/>
                    </a:cxn>
                    <a:cxn ang="0">
                      <a:pos x="T2" y="T3"/>
                    </a:cxn>
                    <a:cxn ang="0">
                      <a:pos x="T4" y="T5"/>
                    </a:cxn>
                    <a:cxn ang="0">
                      <a:pos x="T6" y="T7"/>
                    </a:cxn>
                    <a:cxn ang="0">
                      <a:pos x="T8" y="T9"/>
                    </a:cxn>
                  </a:cxnLst>
                  <a:rect l="0" t="0" r="r" b="b"/>
                  <a:pathLst>
                    <a:path w="69" h="105">
                      <a:moveTo>
                        <a:pt x="2" y="48"/>
                      </a:moveTo>
                      <a:lnTo>
                        <a:pt x="69" y="105"/>
                      </a:lnTo>
                      <a:lnTo>
                        <a:pt x="67" y="58"/>
                      </a:lnTo>
                      <a:lnTo>
                        <a:pt x="0" y="0"/>
                      </a:lnTo>
                      <a:lnTo>
                        <a:pt x="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99" name="Freeform 35">
                  <a:extLst>
                    <a:ext uri="{FF2B5EF4-FFF2-40B4-BE49-F238E27FC236}">
                      <a16:creationId xmlns:a16="http://schemas.microsoft.com/office/drawing/2014/main" id="{BDD5C290-67DD-4FBD-8973-F8F0DE2892B7}"/>
                    </a:ext>
                  </a:extLst>
                </p:cNvPr>
                <p:cNvSpPr/>
                <p:nvPr/>
              </p:nvSpPr>
              <p:spPr bwMode="auto">
                <a:xfrm>
                  <a:off x="8111003" y="4465849"/>
                  <a:ext cx="152507" cy="266281"/>
                </a:xfrm>
                <a:custGeom>
                  <a:avLst/>
                  <a:gdLst>
                    <a:gd name="T0" fmla="*/ 63 w 63"/>
                    <a:gd name="T1" fmla="*/ 48 h 110"/>
                    <a:gd name="T2" fmla="*/ 3 w 63"/>
                    <a:gd name="T3" fmla="*/ 110 h 110"/>
                    <a:gd name="T4" fmla="*/ 0 w 63"/>
                    <a:gd name="T5" fmla="*/ 65 h 110"/>
                    <a:gd name="T6" fmla="*/ 63 w 63"/>
                    <a:gd name="T7" fmla="*/ 0 h 110"/>
                    <a:gd name="T8" fmla="*/ 63 w 63"/>
                    <a:gd name="T9" fmla="*/ 48 h 110"/>
                  </a:gdLst>
                  <a:ahLst/>
                  <a:cxnLst>
                    <a:cxn ang="0">
                      <a:pos x="T0" y="T1"/>
                    </a:cxn>
                    <a:cxn ang="0">
                      <a:pos x="T2" y="T3"/>
                    </a:cxn>
                    <a:cxn ang="0">
                      <a:pos x="T4" y="T5"/>
                    </a:cxn>
                    <a:cxn ang="0">
                      <a:pos x="T6" y="T7"/>
                    </a:cxn>
                    <a:cxn ang="0">
                      <a:pos x="T8" y="T9"/>
                    </a:cxn>
                  </a:cxnLst>
                  <a:rect l="0" t="0" r="r" b="b"/>
                  <a:pathLst>
                    <a:path w="63" h="110">
                      <a:moveTo>
                        <a:pt x="63" y="48"/>
                      </a:moveTo>
                      <a:lnTo>
                        <a:pt x="3" y="110"/>
                      </a:lnTo>
                      <a:lnTo>
                        <a:pt x="0" y="65"/>
                      </a:lnTo>
                      <a:lnTo>
                        <a:pt x="63" y="0"/>
                      </a:lnTo>
                      <a:lnTo>
                        <a:pt x="63"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00" name="Freeform 36">
                  <a:extLst>
                    <a:ext uri="{FF2B5EF4-FFF2-40B4-BE49-F238E27FC236}">
                      <a16:creationId xmlns:a16="http://schemas.microsoft.com/office/drawing/2014/main" id="{86656978-22AB-467A-9067-0FC3A71DF2A2}"/>
                    </a:ext>
                  </a:extLst>
                </p:cNvPr>
                <p:cNvSpPr/>
                <p:nvPr/>
              </p:nvSpPr>
              <p:spPr bwMode="auto">
                <a:xfrm>
                  <a:off x="7939130" y="4257666"/>
                  <a:ext cx="142824" cy="278385"/>
                </a:xfrm>
                <a:custGeom>
                  <a:avLst/>
                  <a:gdLst>
                    <a:gd name="T0" fmla="*/ 0 w 59"/>
                    <a:gd name="T1" fmla="*/ 45 h 115"/>
                    <a:gd name="T2" fmla="*/ 52 w 59"/>
                    <a:gd name="T3" fmla="*/ 115 h 115"/>
                    <a:gd name="T4" fmla="*/ 59 w 59"/>
                    <a:gd name="T5" fmla="*/ 69 h 115"/>
                    <a:gd name="T6" fmla="*/ 7 w 59"/>
                    <a:gd name="T7" fmla="*/ 0 h 115"/>
                    <a:gd name="T8" fmla="*/ 0 w 59"/>
                    <a:gd name="T9" fmla="*/ 45 h 115"/>
                  </a:gdLst>
                  <a:ahLst/>
                  <a:cxnLst>
                    <a:cxn ang="0">
                      <a:pos x="T0" y="T1"/>
                    </a:cxn>
                    <a:cxn ang="0">
                      <a:pos x="T2" y="T3"/>
                    </a:cxn>
                    <a:cxn ang="0">
                      <a:pos x="T4" y="T5"/>
                    </a:cxn>
                    <a:cxn ang="0">
                      <a:pos x="T6" y="T7"/>
                    </a:cxn>
                    <a:cxn ang="0">
                      <a:pos x="T8" y="T9"/>
                    </a:cxn>
                  </a:cxnLst>
                  <a:rect l="0" t="0" r="r" b="b"/>
                  <a:pathLst>
                    <a:path w="59" h="115">
                      <a:moveTo>
                        <a:pt x="0" y="45"/>
                      </a:moveTo>
                      <a:lnTo>
                        <a:pt x="52" y="115"/>
                      </a:lnTo>
                      <a:lnTo>
                        <a:pt x="59" y="69"/>
                      </a:lnTo>
                      <a:lnTo>
                        <a:pt x="7" y="0"/>
                      </a:lnTo>
                      <a:lnTo>
                        <a:pt x="0"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01" name="Freeform 37">
                  <a:extLst>
                    <a:ext uri="{FF2B5EF4-FFF2-40B4-BE49-F238E27FC236}">
                      <a16:creationId xmlns:a16="http://schemas.microsoft.com/office/drawing/2014/main" id="{2E7BC6B5-4019-4167-A8D1-533BF79C011F}"/>
                    </a:ext>
                  </a:extLst>
                </p:cNvPr>
                <p:cNvSpPr/>
                <p:nvPr/>
              </p:nvSpPr>
              <p:spPr bwMode="auto">
                <a:xfrm>
                  <a:off x="8106162" y="4315763"/>
                  <a:ext cx="196081" cy="229971"/>
                </a:xfrm>
                <a:custGeom>
                  <a:avLst/>
                  <a:gdLst>
                    <a:gd name="T0" fmla="*/ 72 w 81"/>
                    <a:gd name="T1" fmla="*/ 45 h 95"/>
                    <a:gd name="T2" fmla="*/ 0 w 81"/>
                    <a:gd name="T3" fmla="*/ 95 h 95"/>
                    <a:gd name="T4" fmla="*/ 7 w 81"/>
                    <a:gd name="T5" fmla="*/ 48 h 95"/>
                    <a:gd name="T6" fmla="*/ 81 w 81"/>
                    <a:gd name="T7" fmla="*/ 0 h 95"/>
                    <a:gd name="T8" fmla="*/ 72 w 81"/>
                    <a:gd name="T9" fmla="*/ 45 h 95"/>
                  </a:gdLst>
                  <a:ahLst/>
                  <a:cxnLst>
                    <a:cxn ang="0">
                      <a:pos x="T0" y="T1"/>
                    </a:cxn>
                    <a:cxn ang="0">
                      <a:pos x="T2" y="T3"/>
                    </a:cxn>
                    <a:cxn ang="0">
                      <a:pos x="T4" y="T5"/>
                    </a:cxn>
                    <a:cxn ang="0">
                      <a:pos x="T6" y="T7"/>
                    </a:cxn>
                    <a:cxn ang="0">
                      <a:pos x="T8" y="T9"/>
                    </a:cxn>
                  </a:cxnLst>
                  <a:rect l="0" t="0" r="r" b="b"/>
                  <a:pathLst>
                    <a:path w="81" h="95">
                      <a:moveTo>
                        <a:pt x="72" y="45"/>
                      </a:moveTo>
                      <a:lnTo>
                        <a:pt x="0" y="95"/>
                      </a:lnTo>
                      <a:lnTo>
                        <a:pt x="7" y="48"/>
                      </a:lnTo>
                      <a:lnTo>
                        <a:pt x="81" y="0"/>
                      </a:lnTo>
                      <a:lnTo>
                        <a:pt x="72"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02" name="Freeform 38">
                  <a:extLst>
                    <a:ext uri="{FF2B5EF4-FFF2-40B4-BE49-F238E27FC236}">
                      <a16:creationId xmlns:a16="http://schemas.microsoft.com/office/drawing/2014/main" id="{C16C3C0D-1836-4332-B5E0-F81535A67CEA}"/>
                    </a:ext>
                  </a:extLst>
                </p:cNvPr>
                <p:cNvSpPr/>
                <p:nvPr/>
              </p:nvSpPr>
              <p:spPr bwMode="auto">
                <a:xfrm>
                  <a:off x="8006911" y="4042220"/>
                  <a:ext cx="128300" cy="295330"/>
                </a:xfrm>
                <a:custGeom>
                  <a:avLst/>
                  <a:gdLst>
                    <a:gd name="T0" fmla="*/ 0 w 53"/>
                    <a:gd name="T1" fmla="*/ 43 h 122"/>
                    <a:gd name="T2" fmla="*/ 36 w 53"/>
                    <a:gd name="T3" fmla="*/ 122 h 122"/>
                    <a:gd name="T4" fmla="*/ 53 w 53"/>
                    <a:gd name="T5" fmla="*/ 79 h 122"/>
                    <a:gd name="T6" fmla="*/ 17 w 53"/>
                    <a:gd name="T7" fmla="*/ 0 h 122"/>
                    <a:gd name="T8" fmla="*/ 0 w 53"/>
                    <a:gd name="T9" fmla="*/ 43 h 122"/>
                  </a:gdLst>
                  <a:ahLst/>
                  <a:cxnLst>
                    <a:cxn ang="0">
                      <a:pos x="T0" y="T1"/>
                    </a:cxn>
                    <a:cxn ang="0">
                      <a:pos x="T2" y="T3"/>
                    </a:cxn>
                    <a:cxn ang="0">
                      <a:pos x="T4" y="T5"/>
                    </a:cxn>
                    <a:cxn ang="0">
                      <a:pos x="T6" y="T7"/>
                    </a:cxn>
                    <a:cxn ang="0">
                      <a:pos x="T8" y="T9"/>
                    </a:cxn>
                  </a:cxnLst>
                  <a:rect l="0" t="0" r="r" b="b"/>
                  <a:pathLst>
                    <a:path w="53" h="122">
                      <a:moveTo>
                        <a:pt x="0" y="43"/>
                      </a:moveTo>
                      <a:lnTo>
                        <a:pt x="36" y="122"/>
                      </a:lnTo>
                      <a:lnTo>
                        <a:pt x="53" y="79"/>
                      </a:lnTo>
                      <a:lnTo>
                        <a:pt x="17" y="0"/>
                      </a:lnTo>
                      <a:lnTo>
                        <a:pt x="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03" name="Freeform 39">
                  <a:extLst>
                    <a:ext uri="{FF2B5EF4-FFF2-40B4-BE49-F238E27FC236}">
                      <a16:creationId xmlns:a16="http://schemas.microsoft.com/office/drawing/2014/main" id="{3C502EF0-3622-4E43-A48D-8E7375157105}"/>
                    </a:ext>
                  </a:extLst>
                </p:cNvPr>
                <p:cNvSpPr/>
                <p:nvPr/>
              </p:nvSpPr>
              <p:spPr bwMode="auto">
                <a:xfrm>
                  <a:off x="8135210" y="4170519"/>
                  <a:ext cx="237232" cy="183976"/>
                </a:xfrm>
                <a:custGeom>
                  <a:avLst/>
                  <a:gdLst>
                    <a:gd name="T0" fmla="*/ 81 w 98"/>
                    <a:gd name="T1" fmla="*/ 43 h 76"/>
                    <a:gd name="T2" fmla="*/ 0 w 98"/>
                    <a:gd name="T3" fmla="*/ 76 h 76"/>
                    <a:gd name="T4" fmla="*/ 17 w 98"/>
                    <a:gd name="T5" fmla="*/ 33 h 76"/>
                    <a:gd name="T6" fmla="*/ 98 w 98"/>
                    <a:gd name="T7" fmla="*/ 0 h 76"/>
                    <a:gd name="T8" fmla="*/ 81 w 98"/>
                    <a:gd name="T9" fmla="*/ 43 h 76"/>
                  </a:gdLst>
                  <a:ahLst/>
                  <a:cxnLst>
                    <a:cxn ang="0">
                      <a:pos x="T0" y="T1"/>
                    </a:cxn>
                    <a:cxn ang="0">
                      <a:pos x="T2" y="T3"/>
                    </a:cxn>
                    <a:cxn ang="0">
                      <a:pos x="T4" y="T5"/>
                    </a:cxn>
                    <a:cxn ang="0">
                      <a:pos x="T6" y="T7"/>
                    </a:cxn>
                    <a:cxn ang="0">
                      <a:pos x="T8" y="T9"/>
                    </a:cxn>
                  </a:cxnLst>
                  <a:rect l="0" t="0" r="r" b="b"/>
                  <a:pathLst>
                    <a:path w="98" h="76">
                      <a:moveTo>
                        <a:pt x="81" y="43"/>
                      </a:moveTo>
                      <a:lnTo>
                        <a:pt x="0" y="76"/>
                      </a:lnTo>
                      <a:lnTo>
                        <a:pt x="17" y="33"/>
                      </a:lnTo>
                      <a:lnTo>
                        <a:pt x="98" y="0"/>
                      </a:lnTo>
                      <a:lnTo>
                        <a:pt x="81"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04" name="Freeform 40">
                  <a:extLst>
                    <a:ext uri="{FF2B5EF4-FFF2-40B4-BE49-F238E27FC236}">
                      <a16:creationId xmlns:a16="http://schemas.microsoft.com/office/drawing/2014/main" id="{54931C98-7BDC-4528-9FB7-C2C78D595D97}"/>
                    </a:ext>
                  </a:extLst>
                </p:cNvPr>
                <p:cNvSpPr/>
                <p:nvPr/>
              </p:nvSpPr>
              <p:spPr bwMode="auto">
                <a:xfrm>
                  <a:off x="8118265" y="3855824"/>
                  <a:ext cx="108934" cy="297751"/>
                </a:xfrm>
                <a:custGeom>
                  <a:avLst/>
                  <a:gdLst>
                    <a:gd name="T0" fmla="*/ 0 w 45"/>
                    <a:gd name="T1" fmla="*/ 39 h 123"/>
                    <a:gd name="T2" fmla="*/ 19 w 45"/>
                    <a:gd name="T3" fmla="*/ 123 h 123"/>
                    <a:gd name="T4" fmla="*/ 45 w 45"/>
                    <a:gd name="T5" fmla="*/ 84 h 123"/>
                    <a:gd name="T6" fmla="*/ 26 w 45"/>
                    <a:gd name="T7" fmla="*/ 0 h 123"/>
                    <a:gd name="T8" fmla="*/ 0 w 45"/>
                    <a:gd name="T9" fmla="*/ 39 h 123"/>
                  </a:gdLst>
                  <a:ahLst/>
                  <a:cxnLst>
                    <a:cxn ang="0">
                      <a:pos x="T0" y="T1"/>
                    </a:cxn>
                    <a:cxn ang="0">
                      <a:pos x="T2" y="T3"/>
                    </a:cxn>
                    <a:cxn ang="0">
                      <a:pos x="T4" y="T5"/>
                    </a:cxn>
                    <a:cxn ang="0">
                      <a:pos x="T6" y="T7"/>
                    </a:cxn>
                    <a:cxn ang="0">
                      <a:pos x="T8" y="T9"/>
                    </a:cxn>
                  </a:cxnLst>
                  <a:rect l="0" t="0" r="r" b="b"/>
                  <a:pathLst>
                    <a:path w="45" h="123">
                      <a:moveTo>
                        <a:pt x="0" y="39"/>
                      </a:moveTo>
                      <a:lnTo>
                        <a:pt x="19" y="123"/>
                      </a:lnTo>
                      <a:lnTo>
                        <a:pt x="45" y="84"/>
                      </a:lnTo>
                      <a:lnTo>
                        <a:pt x="26"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05" name="Freeform 41">
                  <a:extLst>
                    <a:ext uri="{FF2B5EF4-FFF2-40B4-BE49-F238E27FC236}">
                      <a16:creationId xmlns:a16="http://schemas.microsoft.com/office/drawing/2014/main" id="{8596DC75-DD82-4068-BE20-578AEA2E076C}"/>
                    </a:ext>
                  </a:extLst>
                </p:cNvPr>
                <p:cNvSpPr/>
                <p:nvPr/>
              </p:nvSpPr>
              <p:spPr bwMode="auto">
                <a:xfrm>
                  <a:off x="8205411" y="4047061"/>
                  <a:ext cx="266281" cy="135561"/>
                </a:xfrm>
                <a:custGeom>
                  <a:avLst/>
                  <a:gdLst>
                    <a:gd name="T0" fmla="*/ 86 w 110"/>
                    <a:gd name="T1" fmla="*/ 39 h 56"/>
                    <a:gd name="T2" fmla="*/ 0 w 110"/>
                    <a:gd name="T3" fmla="*/ 56 h 56"/>
                    <a:gd name="T4" fmla="*/ 24 w 110"/>
                    <a:gd name="T5" fmla="*/ 15 h 56"/>
                    <a:gd name="T6" fmla="*/ 110 w 110"/>
                    <a:gd name="T7" fmla="*/ 0 h 56"/>
                    <a:gd name="T8" fmla="*/ 86 w 110"/>
                    <a:gd name="T9" fmla="*/ 39 h 56"/>
                  </a:gdLst>
                  <a:ahLst/>
                  <a:cxnLst>
                    <a:cxn ang="0">
                      <a:pos x="T0" y="T1"/>
                    </a:cxn>
                    <a:cxn ang="0">
                      <a:pos x="T2" y="T3"/>
                    </a:cxn>
                    <a:cxn ang="0">
                      <a:pos x="T4" y="T5"/>
                    </a:cxn>
                    <a:cxn ang="0">
                      <a:pos x="T6" y="T7"/>
                    </a:cxn>
                    <a:cxn ang="0">
                      <a:pos x="T8" y="T9"/>
                    </a:cxn>
                  </a:cxnLst>
                  <a:rect l="0" t="0" r="r" b="b"/>
                  <a:pathLst>
                    <a:path w="110" h="56">
                      <a:moveTo>
                        <a:pt x="86" y="39"/>
                      </a:moveTo>
                      <a:lnTo>
                        <a:pt x="0" y="56"/>
                      </a:lnTo>
                      <a:lnTo>
                        <a:pt x="24" y="15"/>
                      </a:lnTo>
                      <a:lnTo>
                        <a:pt x="110" y="0"/>
                      </a:lnTo>
                      <a:lnTo>
                        <a:pt x="86"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06" name="Freeform 42">
                  <a:extLst>
                    <a:ext uri="{FF2B5EF4-FFF2-40B4-BE49-F238E27FC236}">
                      <a16:creationId xmlns:a16="http://schemas.microsoft.com/office/drawing/2014/main" id="{EE912888-0140-4A2C-83EF-58FCF5A4FA9A}"/>
                    </a:ext>
                  </a:extLst>
                </p:cNvPr>
                <p:cNvSpPr/>
                <p:nvPr/>
              </p:nvSpPr>
              <p:spPr bwMode="auto">
                <a:xfrm>
                  <a:off x="8273192" y="3700897"/>
                  <a:ext cx="82305" cy="290488"/>
                </a:xfrm>
                <a:custGeom>
                  <a:avLst/>
                  <a:gdLst>
                    <a:gd name="T0" fmla="*/ 0 w 34"/>
                    <a:gd name="T1" fmla="*/ 31 h 120"/>
                    <a:gd name="T2" fmla="*/ 0 w 34"/>
                    <a:gd name="T3" fmla="*/ 120 h 120"/>
                    <a:gd name="T4" fmla="*/ 34 w 34"/>
                    <a:gd name="T5" fmla="*/ 86 h 120"/>
                    <a:gd name="T6" fmla="*/ 31 w 34"/>
                    <a:gd name="T7" fmla="*/ 0 h 120"/>
                    <a:gd name="T8" fmla="*/ 0 w 34"/>
                    <a:gd name="T9" fmla="*/ 31 h 120"/>
                  </a:gdLst>
                  <a:ahLst/>
                  <a:cxnLst>
                    <a:cxn ang="0">
                      <a:pos x="T0" y="T1"/>
                    </a:cxn>
                    <a:cxn ang="0">
                      <a:pos x="T2" y="T3"/>
                    </a:cxn>
                    <a:cxn ang="0">
                      <a:pos x="T4" y="T5"/>
                    </a:cxn>
                    <a:cxn ang="0">
                      <a:pos x="T6" y="T7"/>
                    </a:cxn>
                    <a:cxn ang="0">
                      <a:pos x="T8" y="T9"/>
                    </a:cxn>
                  </a:cxnLst>
                  <a:rect l="0" t="0" r="r" b="b"/>
                  <a:pathLst>
                    <a:path w="34" h="120">
                      <a:moveTo>
                        <a:pt x="0" y="31"/>
                      </a:moveTo>
                      <a:lnTo>
                        <a:pt x="0" y="120"/>
                      </a:lnTo>
                      <a:lnTo>
                        <a:pt x="34" y="86"/>
                      </a:lnTo>
                      <a:lnTo>
                        <a:pt x="31" y="0"/>
                      </a:lnTo>
                      <a:lnTo>
                        <a:pt x="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07" name="Freeform 43">
                  <a:extLst>
                    <a:ext uri="{FF2B5EF4-FFF2-40B4-BE49-F238E27FC236}">
                      <a16:creationId xmlns:a16="http://schemas.microsoft.com/office/drawing/2014/main" id="{732F9467-0F31-4A09-B73F-EC2350D19DD8}"/>
                    </a:ext>
                  </a:extLst>
                </p:cNvPr>
                <p:cNvSpPr/>
                <p:nvPr/>
              </p:nvSpPr>
              <p:spPr bwMode="auto">
                <a:xfrm>
                  <a:off x="8302241" y="3938129"/>
                  <a:ext cx="295330" cy="87146"/>
                </a:xfrm>
                <a:custGeom>
                  <a:avLst/>
                  <a:gdLst>
                    <a:gd name="T0" fmla="*/ 89 w 122"/>
                    <a:gd name="T1" fmla="*/ 36 h 36"/>
                    <a:gd name="T2" fmla="*/ 0 w 122"/>
                    <a:gd name="T3" fmla="*/ 33 h 36"/>
                    <a:gd name="T4" fmla="*/ 34 w 122"/>
                    <a:gd name="T5" fmla="*/ 0 h 36"/>
                    <a:gd name="T6" fmla="*/ 122 w 122"/>
                    <a:gd name="T7" fmla="*/ 2 h 36"/>
                    <a:gd name="T8" fmla="*/ 89 w 122"/>
                    <a:gd name="T9" fmla="*/ 36 h 36"/>
                  </a:gdLst>
                  <a:ahLst/>
                  <a:cxnLst>
                    <a:cxn ang="0">
                      <a:pos x="T0" y="T1"/>
                    </a:cxn>
                    <a:cxn ang="0">
                      <a:pos x="T2" y="T3"/>
                    </a:cxn>
                    <a:cxn ang="0">
                      <a:pos x="T4" y="T5"/>
                    </a:cxn>
                    <a:cxn ang="0">
                      <a:pos x="T6" y="T7"/>
                    </a:cxn>
                    <a:cxn ang="0">
                      <a:pos x="T8" y="T9"/>
                    </a:cxn>
                  </a:cxnLst>
                  <a:rect l="0" t="0" r="r" b="b"/>
                  <a:pathLst>
                    <a:path w="122" h="36">
                      <a:moveTo>
                        <a:pt x="89" y="36"/>
                      </a:moveTo>
                      <a:lnTo>
                        <a:pt x="0" y="33"/>
                      </a:lnTo>
                      <a:lnTo>
                        <a:pt x="34" y="0"/>
                      </a:lnTo>
                      <a:lnTo>
                        <a:pt x="122" y="2"/>
                      </a:lnTo>
                      <a:lnTo>
                        <a:pt x="8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08" name="Freeform 44">
                  <a:extLst>
                    <a:ext uri="{FF2B5EF4-FFF2-40B4-BE49-F238E27FC236}">
                      <a16:creationId xmlns:a16="http://schemas.microsoft.com/office/drawing/2014/main" id="{A8BE5C45-E8AA-4BF7-848A-DB0FDD63370D}"/>
                    </a:ext>
                  </a:extLst>
                </p:cNvPr>
                <p:cNvSpPr/>
                <p:nvPr/>
              </p:nvSpPr>
              <p:spPr bwMode="auto">
                <a:xfrm>
                  <a:off x="8539473" y="5380886"/>
                  <a:ext cx="435733" cy="157349"/>
                </a:xfrm>
                <a:custGeom>
                  <a:avLst/>
                  <a:gdLst>
                    <a:gd name="T0" fmla="*/ 1 w 75"/>
                    <a:gd name="T1" fmla="*/ 0 h 27"/>
                    <a:gd name="T2" fmla="*/ 75 w 75"/>
                    <a:gd name="T3" fmla="*/ 19 h 27"/>
                    <a:gd name="T4" fmla="*/ 74 w 75"/>
                    <a:gd name="T5" fmla="*/ 27 h 27"/>
                    <a:gd name="T6" fmla="*/ 0 w 75"/>
                    <a:gd name="T7" fmla="*/ 2 h 27"/>
                    <a:gd name="T8" fmla="*/ 1 w 75"/>
                    <a:gd name="T9" fmla="*/ 0 h 27"/>
                  </a:gdLst>
                  <a:ahLst/>
                  <a:cxnLst>
                    <a:cxn ang="0">
                      <a:pos x="T0" y="T1"/>
                    </a:cxn>
                    <a:cxn ang="0">
                      <a:pos x="T2" y="T3"/>
                    </a:cxn>
                    <a:cxn ang="0">
                      <a:pos x="T4" y="T5"/>
                    </a:cxn>
                    <a:cxn ang="0">
                      <a:pos x="T6" y="T7"/>
                    </a:cxn>
                    <a:cxn ang="0">
                      <a:pos x="T8" y="T9"/>
                    </a:cxn>
                  </a:cxnLst>
                  <a:rect l="0" t="0" r="r" b="b"/>
                  <a:pathLst>
                    <a:path w="75" h="27">
                      <a:moveTo>
                        <a:pt x="1" y="0"/>
                      </a:moveTo>
                      <a:cubicBezTo>
                        <a:pt x="24" y="13"/>
                        <a:pt x="49" y="19"/>
                        <a:pt x="75" y="19"/>
                      </a:cubicBezTo>
                      <a:cubicBezTo>
                        <a:pt x="74" y="27"/>
                        <a:pt x="74" y="27"/>
                        <a:pt x="74" y="27"/>
                      </a:cubicBezTo>
                      <a:cubicBezTo>
                        <a:pt x="48" y="25"/>
                        <a:pt x="22" y="16"/>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09" name="Freeform 45">
                  <a:extLst>
                    <a:ext uri="{FF2B5EF4-FFF2-40B4-BE49-F238E27FC236}">
                      <a16:creationId xmlns:a16="http://schemas.microsoft.com/office/drawing/2014/main" id="{84015107-A5A4-479E-B845-2CFEE2457448}"/>
                    </a:ext>
                  </a:extLst>
                </p:cNvPr>
                <p:cNvSpPr/>
                <p:nvPr/>
              </p:nvSpPr>
              <p:spPr bwMode="auto">
                <a:xfrm>
                  <a:off x="8389387" y="3664585"/>
                  <a:ext cx="58098" cy="215446"/>
                </a:xfrm>
                <a:custGeom>
                  <a:avLst/>
                  <a:gdLst>
                    <a:gd name="T0" fmla="*/ 0 w 24"/>
                    <a:gd name="T1" fmla="*/ 24 h 89"/>
                    <a:gd name="T2" fmla="*/ 0 w 24"/>
                    <a:gd name="T3" fmla="*/ 89 h 89"/>
                    <a:gd name="T4" fmla="*/ 24 w 24"/>
                    <a:gd name="T5" fmla="*/ 65 h 89"/>
                    <a:gd name="T6" fmla="*/ 24 w 24"/>
                    <a:gd name="T7" fmla="*/ 0 h 89"/>
                    <a:gd name="T8" fmla="*/ 0 w 24"/>
                    <a:gd name="T9" fmla="*/ 24 h 89"/>
                  </a:gdLst>
                  <a:ahLst/>
                  <a:cxnLst>
                    <a:cxn ang="0">
                      <a:pos x="T0" y="T1"/>
                    </a:cxn>
                    <a:cxn ang="0">
                      <a:pos x="T2" y="T3"/>
                    </a:cxn>
                    <a:cxn ang="0">
                      <a:pos x="T4" y="T5"/>
                    </a:cxn>
                    <a:cxn ang="0">
                      <a:pos x="T6" y="T7"/>
                    </a:cxn>
                    <a:cxn ang="0">
                      <a:pos x="T8" y="T9"/>
                    </a:cxn>
                  </a:cxnLst>
                  <a:rect l="0" t="0" r="r" b="b"/>
                  <a:pathLst>
                    <a:path w="24" h="89">
                      <a:moveTo>
                        <a:pt x="0" y="24"/>
                      </a:moveTo>
                      <a:lnTo>
                        <a:pt x="0" y="89"/>
                      </a:lnTo>
                      <a:lnTo>
                        <a:pt x="24" y="65"/>
                      </a:lnTo>
                      <a:lnTo>
                        <a:pt x="24" y="0"/>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10" name="Freeform 46">
                  <a:extLst>
                    <a:ext uri="{FF2B5EF4-FFF2-40B4-BE49-F238E27FC236}">
                      <a16:creationId xmlns:a16="http://schemas.microsoft.com/office/drawing/2014/main" id="{48A034F1-0565-4990-B9ED-1DE7DE5D1306}"/>
                    </a:ext>
                  </a:extLst>
                </p:cNvPr>
                <p:cNvSpPr/>
                <p:nvPr/>
              </p:nvSpPr>
              <p:spPr bwMode="auto">
                <a:xfrm>
                  <a:off x="8413595" y="3846141"/>
                  <a:ext cx="213025" cy="58098"/>
                </a:xfrm>
                <a:custGeom>
                  <a:avLst/>
                  <a:gdLst>
                    <a:gd name="T0" fmla="*/ 64 w 88"/>
                    <a:gd name="T1" fmla="*/ 24 h 24"/>
                    <a:gd name="T2" fmla="*/ 0 w 88"/>
                    <a:gd name="T3" fmla="*/ 21 h 24"/>
                    <a:gd name="T4" fmla="*/ 24 w 88"/>
                    <a:gd name="T5" fmla="*/ 0 h 24"/>
                    <a:gd name="T6" fmla="*/ 88 w 88"/>
                    <a:gd name="T7" fmla="*/ 0 h 24"/>
                    <a:gd name="T8" fmla="*/ 64 w 88"/>
                    <a:gd name="T9" fmla="*/ 24 h 24"/>
                  </a:gdLst>
                  <a:ahLst/>
                  <a:cxnLst>
                    <a:cxn ang="0">
                      <a:pos x="T0" y="T1"/>
                    </a:cxn>
                    <a:cxn ang="0">
                      <a:pos x="T2" y="T3"/>
                    </a:cxn>
                    <a:cxn ang="0">
                      <a:pos x="T4" y="T5"/>
                    </a:cxn>
                    <a:cxn ang="0">
                      <a:pos x="T6" y="T7"/>
                    </a:cxn>
                    <a:cxn ang="0">
                      <a:pos x="T8" y="T9"/>
                    </a:cxn>
                  </a:cxnLst>
                  <a:rect l="0" t="0" r="r" b="b"/>
                  <a:pathLst>
                    <a:path w="88" h="24">
                      <a:moveTo>
                        <a:pt x="64" y="24"/>
                      </a:moveTo>
                      <a:lnTo>
                        <a:pt x="0" y="21"/>
                      </a:lnTo>
                      <a:lnTo>
                        <a:pt x="24" y="0"/>
                      </a:lnTo>
                      <a:lnTo>
                        <a:pt x="88" y="0"/>
                      </a:lnTo>
                      <a:lnTo>
                        <a:pt x="64"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grpSp>
          <p:grpSp>
            <p:nvGrpSpPr>
              <p:cNvPr id="168" name="组合 167">
                <a:extLst>
                  <a:ext uri="{FF2B5EF4-FFF2-40B4-BE49-F238E27FC236}">
                    <a16:creationId xmlns:a16="http://schemas.microsoft.com/office/drawing/2014/main" id="{562CA66E-7E66-4C1D-B7D0-A7BEFC52A357}"/>
                  </a:ext>
                </a:extLst>
              </p:cNvPr>
              <p:cNvGrpSpPr/>
              <p:nvPr/>
            </p:nvGrpSpPr>
            <p:grpSpPr>
              <a:xfrm rot="20880000">
                <a:off x="1115042" y="1830822"/>
                <a:ext cx="516008" cy="907704"/>
                <a:chOff x="7910081" y="3664585"/>
                <a:chExt cx="1065125" cy="1873650"/>
              </a:xfrm>
              <a:grpFill/>
            </p:grpSpPr>
            <p:sp>
              <p:nvSpPr>
                <p:cNvPr id="169" name="Freeform 26">
                  <a:extLst>
                    <a:ext uri="{FF2B5EF4-FFF2-40B4-BE49-F238E27FC236}">
                      <a16:creationId xmlns:a16="http://schemas.microsoft.com/office/drawing/2014/main" id="{F8191A79-DF58-4347-9C60-90CA8929C375}"/>
                    </a:ext>
                  </a:extLst>
                </p:cNvPr>
                <p:cNvSpPr/>
                <p:nvPr/>
              </p:nvSpPr>
              <p:spPr bwMode="auto">
                <a:xfrm>
                  <a:off x="8198150" y="5313106"/>
                  <a:ext cx="302593" cy="96829"/>
                </a:xfrm>
                <a:custGeom>
                  <a:avLst/>
                  <a:gdLst>
                    <a:gd name="T0" fmla="*/ 36 w 125"/>
                    <a:gd name="T1" fmla="*/ 40 h 40"/>
                    <a:gd name="T2" fmla="*/ 125 w 125"/>
                    <a:gd name="T3" fmla="*/ 28 h 40"/>
                    <a:gd name="T4" fmla="*/ 89 w 125"/>
                    <a:gd name="T5" fmla="*/ 0 h 40"/>
                    <a:gd name="T6" fmla="*/ 0 w 125"/>
                    <a:gd name="T7" fmla="*/ 9 h 40"/>
                    <a:gd name="T8" fmla="*/ 36 w 125"/>
                    <a:gd name="T9" fmla="*/ 40 h 40"/>
                  </a:gdLst>
                  <a:ahLst/>
                  <a:cxnLst>
                    <a:cxn ang="0">
                      <a:pos x="T0" y="T1"/>
                    </a:cxn>
                    <a:cxn ang="0">
                      <a:pos x="T2" y="T3"/>
                    </a:cxn>
                    <a:cxn ang="0">
                      <a:pos x="T4" y="T5"/>
                    </a:cxn>
                    <a:cxn ang="0">
                      <a:pos x="T6" y="T7"/>
                    </a:cxn>
                    <a:cxn ang="0">
                      <a:pos x="T8" y="T9"/>
                    </a:cxn>
                  </a:cxnLst>
                  <a:rect l="0" t="0" r="r" b="b"/>
                  <a:pathLst>
                    <a:path w="125" h="40">
                      <a:moveTo>
                        <a:pt x="36" y="40"/>
                      </a:moveTo>
                      <a:lnTo>
                        <a:pt x="125" y="28"/>
                      </a:lnTo>
                      <a:lnTo>
                        <a:pt x="89" y="0"/>
                      </a:lnTo>
                      <a:lnTo>
                        <a:pt x="0" y="9"/>
                      </a:lnTo>
                      <a:lnTo>
                        <a:pt x="36"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70" name="Freeform 27">
                  <a:extLst>
                    <a:ext uri="{FF2B5EF4-FFF2-40B4-BE49-F238E27FC236}">
                      <a16:creationId xmlns:a16="http://schemas.microsoft.com/office/drawing/2014/main" id="{B39A003B-4828-461A-874F-7AE3F46545B6}"/>
                    </a:ext>
                  </a:extLst>
                </p:cNvPr>
                <p:cNvSpPr/>
                <p:nvPr/>
              </p:nvSpPr>
              <p:spPr bwMode="auto">
                <a:xfrm>
                  <a:off x="8423278" y="5068611"/>
                  <a:ext cx="99251" cy="283227"/>
                </a:xfrm>
                <a:custGeom>
                  <a:avLst/>
                  <a:gdLst>
                    <a:gd name="T0" fmla="*/ 36 w 41"/>
                    <a:gd name="T1" fmla="*/ 29 h 117"/>
                    <a:gd name="T2" fmla="*/ 41 w 41"/>
                    <a:gd name="T3" fmla="*/ 117 h 117"/>
                    <a:gd name="T4" fmla="*/ 5 w 41"/>
                    <a:gd name="T5" fmla="*/ 86 h 117"/>
                    <a:gd name="T6" fmla="*/ 0 w 41"/>
                    <a:gd name="T7" fmla="*/ 0 h 117"/>
                    <a:gd name="T8" fmla="*/ 36 w 41"/>
                    <a:gd name="T9" fmla="*/ 29 h 117"/>
                  </a:gdLst>
                  <a:ahLst/>
                  <a:cxnLst>
                    <a:cxn ang="0">
                      <a:pos x="T0" y="T1"/>
                    </a:cxn>
                    <a:cxn ang="0">
                      <a:pos x="T2" y="T3"/>
                    </a:cxn>
                    <a:cxn ang="0">
                      <a:pos x="T4" y="T5"/>
                    </a:cxn>
                    <a:cxn ang="0">
                      <a:pos x="T6" y="T7"/>
                    </a:cxn>
                    <a:cxn ang="0">
                      <a:pos x="T8" y="T9"/>
                    </a:cxn>
                  </a:cxnLst>
                  <a:rect l="0" t="0" r="r" b="b"/>
                  <a:pathLst>
                    <a:path w="41" h="117">
                      <a:moveTo>
                        <a:pt x="36" y="29"/>
                      </a:moveTo>
                      <a:lnTo>
                        <a:pt x="41" y="117"/>
                      </a:lnTo>
                      <a:lnTo>
                        <a:pt x="5" y="86"/>
                      </a:lnTo>
                      <a:lnTo>
                        <a:pt x="0" y="0"/>
                      </a:lnTo>
                      <a:lnTo>
                        <a:pt x="36"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71" name="Freeform 28">
                  <a:extLst>
                    <a:ext uri="{FF2B5EF4-FFF2-40B4-BE49-F238E27FC236}">
                      <a16:creationId xmlns:a16="http://schemas.microsoft.com/office/drawing/2014/main" id="{C802AFEE-1CC8-47B8-B901-79A9B08D60A7}"/>
                    </a:ext>
                  </a:extLst>
                </p:cNvPr>
                <p:cNvSpPr/>
                <p:nvPr/>
              </p:nvSpPr>
              <p:spPr bwMode="auto">
                <a:xfrm>
                  <a:off x="8060167" y="5150916"/>
                  <a:ext cx="283227" cy="108934"/>
                </a:xfrm>
                <a:custGeom>
                  <a:avLst/>
                  <a:gdLst>
                    <a:gd name="T0" fmla="*/ 31 w 117"/>
                    <a:gd name="T1" fmla="*/ 35 h 45"/>
                    <a:gd name="T2" fmla="*/ 117 w 117"/>
                    <a:gd name="T3" fmla="*/ 45 h 45"/>
                    <a:gd name="T4" fmla="*/ 88 w 117"/>
                    <a:gd name="T5" fmla="*/ 9 h 45"/>
                    <a:gd name="T6" fmla="*/ 0 w 117"/>
                    <a:gd name="T7" fmla="*/ 0 h 45"/>
                    <a:gd name="T8" fmla="*/ 31 w 117"/>
                    <a:gd name="T9" fmla="*/ 35 h 45"/>
                  </a:gdLst>
                  <a:ahLst/>
                  <a:cxnLst>
                    <a:cxn ang="0">
                      <a:pos x="T0" y="T1"/>
                    </a:cxn>
                    <a:cxn ang="0">
                      <a:pos x="T2" y="T3"/>
                    </a:cxn>
                    <a:cxn ang="0">
                      <a:pos x="T4" y="T5"/>
                    </a:cxn>
                    <a:cxn ang="0">
                      <a:pos x="T6" y="T7"/>
                    </a:cxn>
                    <a:cxn ang="0">
                      <a:pos x="T8" y="T9"/>
                    </a:cxn>
                  </a:cxnLst>
                  <a:rect l="0" t="0" r="r" b="b"/>
                  <a:pathLst>
                    <a:path w="117" h="45">
                      <a:moveTo>
                        <a:pt x="31" y="35"/>
                      </a:moveTo>
                      <a:lnTo>
                        <a:pt x="117" y="45"/>
                      </a:lnTo>
                      <a:lnTo>
                        <a:pt x="88" y="9"/>
                      </a:lnTo>
                      <a:lnTo>
                        <a:pt x="0" y="0"/>
                      </a:lnTo>
                      <a:lnTo>
                        <a:pt x="3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72" name="Freeform 29">
                  <a:extLst>
                    <a:ext uri="{FF2B5EF4-FFF2-40B4-BE49-F238E27FC236}">
                      <a16:creationId xmlns:a16="http://schemas.microsoft.com/office/drawing/2014/main" id="{B68268B6-2E06-4020-B371-639C0DC7EFEA}"/>
                    </a:ext>
                  </a:extLst>
                </p:cNvPr>
                <p:cNvSpPr/>
                <p:nvPr/>
              </p:nvSpPr>
              <p:spPr bwMode="auto">
                <a:xfrm>
                  <a:off x="8309504" y="4935471"/>
                  <a:ext cx="96830" cy="295330"/>
                </a:xfrm>
                <a:custGeom>
                  <a:avLst/>
                  <a:gdLst>
                    <a:gd name="T0" fmla="*/ 40 w 40"/>
                    <a:gd name="T1" fmla="*/ 36 h 122"/>
                    <a:gd name="T2" fmla="*/ 28 w 40"/>
                    <a:gd name="T3" fmla="*/ 122 h 122"/>
                    <a:gd name="T4" fmla="*/ 0 w 40"/>
                    <a:gd name="T5" fmla="*/ 86 h 122"/>
                    <a:gd name="T6" fmla="*/ 12 w 40"/>
                    <a:gd name="T7" fmla="*/ 0 h 122"/>
                    <a:gd name="T8" fmla="*/ 40 w 40"/>
                    <a:gd name="T9" fmla="*/ 36 h 122"/>
                  </a:gdLst>
                  <a:ahLst/>
                  <a:cxnLst>
                    <a:cxn ang="0">
                      <a:pos x="T0" y="T1"/>
                    </a:cxn>
                    <a:cxn ang="0">
                      <a:pos x="T2" y="T3"/>
                    </a:cxn>
                    <a:cxn ang="0">
                      <a:pos x="T4" y="T5"/>
                    </a:cxn>
                    <a:cxn ang="0">
                      <a:pos x="T6" y="T7"/>
                    </a:cxn>
                    <a:cxn ang="0">
                      <a:pos x="T8" y="T9"/>
                    </a:cxn>
                  </a:cxnLst>
                  <a:rect l="0" t="0" r="r" b="b"/>
                  <a:pathLst>
                    <a:path w="40" h="122">
                      <a:moveTo>
                        <a:pt x="40" y="36"/>
                      </a:moveTo>
                      <a:lnTo>
                        <a:pt x="28" y="122"/>
                      </a:lnTo>
                      <a:lnTo>
                        <a:pt x="0" y="86"/>
                      </a:lnTo>
                      <a:lnTo>
                        <a:pt x="12" y="0"/>
                      </a:ln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73" name="Freeform 30">
                  <a:extLst>
                    <a:ext uri="{FF2B5EF4-FFF2-40B4-BE49-F238E27FC236}">
                      <a16:creationId xmlns:a16="http://schemas.microsoft.com/office/drawing/2014/main" id="{4EC6A6AA-7FAC-403B-A017-6B5BA73AC91B}"/>
                    </a:ext>
                  </a:extLst>
                </p:cNvPr>
                <p:cNvSpPr/>
                <p:nvPr/>
              </p:nvSpPr>
              <p:spPr bwMode="auto">
                <a:xfrm>
                  <a:off x="7968179" y="4940313"/>
                  <a:ext cx="246915" cy="162190"/>
                </a:xfrm>
                <a:custGeom>
                  <a:avLst/>
                  <a:gdLst>
                    <a:gd name="T0" fmla="*/ 19 w 102"/>
                    <a:gd name="T1" fmla="*/ 41 h 67"/>
                    <a:gd name="T2" fmla="*/ 102 w 102"/>
                    <a:gd name="T3" fmla="*/ 67 h 67"/>
                    <a:gd name="T4" fmla="*/ 83 w 102"/>
                    <a:gd name="T5" fmla="*/ 27 h 67"/>
                    <a:gd name="T6" fmla="*/ 0 w 102"/>
                    <a:gd name="T7" fmla="*/ 0 h 67"/>
                    <a:gd name="T8" fmla="*/ 19 w 102"/>
                    <a:gd name="T9" fmla="*/ 41 h 67"/>
                  </a:gdLst>
                  <a:ahLst/>
                  <a:cxnLst>
                    <a:cxn ang="0">
                      <a:pos x="T0" y="T1"/>
                    </a:cxn>
                    <a:cxn ang="0">
                      <a:pos x="T2" y="T3"/>
                    </a:cxn>
                    <a:cxn ang="0">
                      <a:pos x="T4" y="T5"/>
                    </a:cxn>
                    <a:cxn ang="0">
                      <a:pos x="T6" y="T7"/>
                    </a:cxn>
                    <a:cxn ang="0">
                      <a:pos x="T8" y="T9"/>
                    </a:cxn>
                  </a:cxnLst>
                  <a:rect l="0" t="0" r="r" b="b"/>
                  <a:pathLst>
                    <a:path w="102" h="67">
                      <a:moveTo>
                        <a:pt x="19" y="41"/>
                      </a:moveTo>
                      <a:lnTo>
                        <a:pt x="102" y="67"/>
                      </a:lnTo>
                      <a:lnTo>
                        <a:pt x="83" y="27"/>
                      </a:lnTo>
                      <a:lnTo>
                        <a:pt x="0" y="0"/>
                      </a:lnTo>
                      <a:lnTo>
                        <a:pt x="19"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74" name="Freeform 31">
                  <a:extLst>
                    <a:ext uri="{FF2B5EF4-FFF2-40B4-BE49-F238E27FC236}">
                      <a16:creationId xmlns:a16="http://schemas.microsoft.com/office/drawing/2014/main" id="{2528861F-FB3A-4F61-82F3-5FDECC91352C}"/>
                    </a:ext>
                  </a:extLst>
                </p:cNvPr>
                <p:cNvSpPr/>
                <p:nvPr/>
              </p:nvSpPr>
              <p:spPr bwMode="auto">
                <a:xfrm>
                  <a:off x="8205411" y="4785386"/>
                  <a:ext cx="121037" cy="300171"/>
                </a:xfrm>
                <a:custGeom>
                  <a:avLst/>
                  <a:gdLst>
                    <a:gd name="T0" fmla="*/ 50 w 50"/>
                    <a:gd name="T1" fmla="*/ 43 h 124"/>
                    <a:gd name="T2" fmla="*/ 21 w 50"/>
                    <a:gd name="T3" fmla="*/ 124 h 124"/>
                    <a:gd name="T4" fmla="*/ 0 w 50"/>
                    <a:gd name="T5" fmla="*/ 81 h 124"/>
                    <a:gd name="T6" fmla="*/ 31 w 50"/>
                    <a:gd name="T7" fmla="*/ 0 h 124"/>
                    <a:gd name="T8" fmla="*/ 50 w 50"/>
                    <a:gd name="T9" fmla="*/ 43 h 124"/>
                  </a:gdLst>
                  <a:ahLst/>
                  <a:cxnLst>
                    <a:cxn ang="0">
                      <a:pos x="T0" y="T1"/>
                    </a:cxn>
                    <a:cxn ang="0">
                      <a:pos x="T2" y="T3"/>
                    </a:cxn>
                    <a:cxn ang="0">
                      <a:pos x="T4" y="T5"/>
                    </a:cxn>
                    <a:cxn ang="0">
                      <a:pos x="T6" y="T7"/>
                    </a:cxn>
                    <a:cxn ang="0">
                      <a:pos x="T8" y="T9"/>
                    </a:cxn>
                  </a:cxnLst>
                  <a:rect l="0" t="0" r="r" b="b"/>
                  <a:pathLst>
                    <a:path w="50" h="124">
                      <a:moveTo>
                        <a:pt x="50" y="43"/>
                      </a:moveTo>
                      <a:lnTo>
                        <a:pt x="21" y="124"/>
                      </a:lnTo>
                      <a:lnTo>
                        <a:pt x="0" y="81"/>
                      </a:lnTo>
                      <a:lnTo>
                        <a:pt x="31" y="0"/>
                      </a:lnTo>
                      <a:lnTo>
                        <a:pt x="5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75" name="Freeform 32">
                  <a:extLst>
                    <a:ext uri="{FF2B5EF4-FFF2-40B4-BE49-F238E27FC236}">
                      <a16:creationId xmlns:a16="http://schemas.microsoft.com/office/drawing/2014/main" id="{B9F4615A-3513-4B1F-9775-FEA0ACE6A742}"/>
                    </a:ext>
                  </a:extLst>
                </p:cNvPr>
                <p:cNvSpPr/>
                <p:nvPr/>
              </p:nvSpPr>
              <p:spPr bwMode="auto">
                <a:xfrm>
                  <a:off x="7914922" y="4715184"/>
                  <a:ext cx="215446" cy="215446"/>
                </a:xfrm>
                <a:custGeom>
                  <a:avLst/>
                  <a:gdLst>
                    <a:gd name="T0" fmla="*/ 12 w 89"/>
                    <a:gd name="T1" fmla="*/ 45 h 89"/>
                    <a:gd name="T2" fmla="*/ 89 w 89"/>
                    <a:gd name="T3" fmla="*/ 89 h 89"/>
                    <a:gd name="T4" fmla="*/ 77 w 89"/>
                    <a:gd name="T5" fmla="*/ 43 h 89"/>
                    <a:gd name="T6" fmla="*/ 0 w 89"/>
                    <a:gd name="T7" fmla="*/ 0 h 89"/>
                    <a:gd name="T8" fmla="*/ 12 w 89"/>
                    <a:gd name="T9" fmla="*/ 45 h 89"/>
                  </a:gdLst>
                  <a:ahLst/>
                  <a:cxnLst>
                    <a:cxn ang="0">
                      <a:pos x="T0" y="T1"/>
                    </a:cxn>
                    <a:cxn ang="0">
                      <a:pos x="T2" y="T3"/>
                    </a:cxn>
                    <a:cxn ang="0">
                      <a:pos x="T4" y="T5"/>
                    </a:cxn>
                    <a:cxn ang="0">
                      <a:pos x="T6" y="T7"/>
                    </a:cxn>
                    <a:cxn ang="0">
                      <a:pos x="T8" y="T9"/>
                    </a:cxn>
                  </a:cxnLst>
                  <a:rect l="0" t="0" r="r" b="b"/>
                  <a:pathLst>
                    <a:path w="89" h="89">
                      <a:moveTo>
                        <a:pt x="12" y="45"/>
                      </a:moveTo>
                      <a:lnTo>
                        <a:pt x="89" y="89"/>
                      </a:lnTo>
                      <a:lnTo>
                        <a:pt x="77" y="43"/>
                      </a:lnTo>
                      <a:lnTo>
                        <a:pt x="0" y="0"/>
                      </a:lnTo>
                      <a:lnTo>
                        <a:pt x="12"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76" name="Freeform 33">
                  <a:extLst>
                    <a:ext uri="{FF2B5EF4-FFF2-40B4-BE49-F238E27FC236}">
                      <a16:creationId xmlns:a16="http://schemas.microsoft.com/office/drawing/2014/main" id="{DC1F1FBE-E9BD-45D9-A39E-448E98D83FE1}"/>
                    </a:ext>
                  </a:extLst>
                </p:cNvPr>
                <p:cNvSpPr/>
                <p:nvPr/>
              </p:nvSpPr>
              <p:spPr bwMode="auto">
                <a:xfrm>
                  <a:off x="8140052" y="4628037"/>
                  <a:ext cx="140403" cy="290488"/>
                </a:xfrm>
                <a:custGeom>
                  <a:avLst/>
                  <a:gdLst>
                    <a:gd name="T0" fmla="*/ 58 w 58"/>
                    <a:gd name="T1" fmla="*/ 45 h 120"/>
                    <a:gd name="T2" fmla="*/ 12 w 58"/>
                    <a:gd name="T3" fmla="*/ 120 h 120"/>
                    <a:gd name="T4" fmla="*/ 0 w 58"/>
                    <a:gd name="T5" fmla="*/ 74 h 120"/>
                    <a:gd name="T6" fmla="*/ 46 w 58"/>
                    <a:gd name="T7" fmla="*/ 0 h 120"/>
                    <a:gd name="T8" fmla="*/ 58 w 58"/>
                    <a:gd name="T9" fmla="*/ 45 h 120"/>
                  </a:gdLst>
                  <a:ahLst/>
                  <a:cxnLst>
                    <a:cxn ang="0">
                      <a:pos x="T0" y="T1"/>
                    </a:cxn>
                    <a:cxn ang="0">
                      <a:pos x="T2" y="T3"/>
                    </a:cxn>
                    <a:cxn ang="0">
                      <a:pos x="T4" y="T5"/>
                    </a:cxn>
                    <a:cxn ang="0">
                      <a:pos x="T6" y="T7"/>
                    </a:cxn>
                    <a:cxn ang="0">
                      <a:pos x="T8" y="T9"/>
                    </a:cxn>
                  </a:cxnLst>
                  <a:rect l="0" t="0" r="r" b="b"/>
                  <a:pathLst>
                    <a:path w="58" h="120">
                      <a:moveTo>
                        <a:pt x="58" y="45"/>
                      </a:moveTo>
                      <a:lnTo>
                        <a:pt x="12" y="120"/>
                      </a:lnTo>
                      <a:lnTo>
                        <a:pt x="0" y="74"/>
                      </a:lnTo>
                      <a:lnTo>
                        <a:pt x="46" y="0"/>
                      </a:lnTo>
                      <a:lnTo>
                        <a:pt x="58"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77" name="Freeform 34">
                  <a:extLst>
                    <a:ext uri="{FF2B5EF4-FFF2-40B4-BE49-F238E27FC236}">
                      <a16:creationId xmlns:a16="http://schemas.microsoft.com/office/drawing/2014/main" id="{4BC3B8D7-9414-4C6C-BA51-92173D807D6C}"/>
                    </a:ext>
                  </a:extLst>
                </p:cNvPr>
                <p:cNvSpPr/>
                <p:nvPr/>
              </p:nvSpPr>
              <p:spPr bwMode="auto">
                <a:xfrm>
                  <a:off x="7910081" y="4482793"/>
                  <a:ext cx="167032" cy="254178"/>
                </a:xfrm>
                <a:custGeom>
                  <a:avLst/>
                  <a:gdLst>
                    <a:gd name="T0" fmla="*/ 2 w 69"/>
                    <a:gd name="T1" fmla="*/ 48 h 105"/>
                    <a:gd name="T2" fmla="*/ 69 w 69"/>
                    <a:gd name="T3" fmla="*/ 105 h 105"/>
                    <a:gd name="T4" fmla="*/ 67 w 69"/>
                    <a:gd name="T5" fmla="*/ 58 h 105"/>
                    <a:gd name="T6" fmla="*/ 0 w 69"/>
                    <a:gd name="T7" fmla="*/ 0 h 105"/>
                    <a:gd name="T8" fmla="*/ 2 w 69"/>
                    <a:gd name="T9" fmla="*/ 48 h 105"/>
                  </a:gdLst>
                  <a:ahLst/>
                  <a:cxnLst>
                    <a:cxn ang="0">
                      <a:pos x="T0" y="T1"/>
                    </a:cxn>
                    <a:cxn ang="0">
                      <a:pos x="T2" y="T3"/>
                    </a:cxn>
                    <a:cxn ang="0">
                      <a:pos x="T4" y="T5"/>
                    </a:cxn>
                    <a:cxn ang="0">
                      <a:pos x="T6" y="T7"/>
                    </a:cxn>
                    <a:cxn ang="0">
                      <a:pos x="T8" y="T9"/>
                    </a:cxn>
                  </a:cxnLst>
                  <a:rect l="0" t="0" r="r" b="b"/>
                  <a:pathLst>
                    <a:path w="69" h="105">
                      <a:moveTo>
                        <a:pt x="2" y="48"/>
                      </a:moveTo>
                      <a:lnTo>
                        <a:pt x="69" y="105"/>
                      </a:lnTo>
                      <a:lnTo>
                        <a:pt x="67" y="58"/>
                      </a:lnTo>
                      <a:lnTo>
                        <a:pt x="0" y="0"/>
                      </a:lnTo>
                      <a:lnTo>
                        <a:pt x="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78" name="Freeform 35">
                  <a:extLst>
                    <a:ext uri="{FF2B5EF4-FFF2-40B4-BE49-F238E27FC236}">
                      <a16:creationId xmlns:a16="http://schemas.microsoft.com/office/drawing/2014/main" id="{4922A32B-5251-421C-9932-D3F110B08179}"/>
                    </a:ext>
                  </a:extLst>
                </p:cNvPr>
                <p:cNvSpPr/>
                <p:nvPr/>
              </p:nvSpPr>
              <p:spPr bwMode="auto">
                <a:xfrm>
                  <a:off x="8111003" y="4465849"/>
                  <a:ext cx="152507" cy="266281"/>
                </a:xfrm>
                <a:custGeom>
                  <a:avLst/>
                  <a:gdLst>
                    <a:gd name="T0" fmla="*/ 63 w 63"/>
                    <a:gd name="T1" fmla="*/ 48 h 110"/>
                    <a:gd name="T2" fmla="*/ 3 w 63"/>
                    <a:gd name="T3" fmla="*/ 110 h 110"/>
                    <a:gd name="T4" fmla="*/ 0 w 63"/>
                    <a:gd name="T5" fmla="*/ 65 h 110"/>
                    <a:gd name="T6" fmla="*/ 63 w 63"/>
                    <a:gd name="T7" fmla="*/ 0 h 110"/>
                    <a:gd name="T8" fmla="*/ 63 w 63"/>
                    <a:gd name="T9" fmla="*/ 48 h 110"/>
                  </a:gdLst>
                  <a:ahLst/>
                  <a:cxnLst>
                    <a:cxn ang="0">
                      <a:pos x="T0" y="T1"/>
                    </a:cxn>
                    <a:cxn ang="0">
                      <a:pos x="T2" y="T3"/>
                    </a:cxn>
                    <a:cxn ang="0">
                      <a:pos x="T4" y="T5"/>
                    </a:cxn>
                    <a:cxn ang="0">
                      <a:pos x="T6" y="T7"/>
                    </a:cxn>
                    <a:cxn ang="0">
                      <a:pos x="T8" y="T9"/>
                    </a:cxn>
                  </a:cxnLst>
                  <a:rect l="0" t="0" r="r" b="b"/>
                  <a:pathLst>
                    <a:path w="63" h="110">
                      <a:moveTo>
                        <a:pt x="63" y="48"/>
                      </a:moveTo>
                      <a:lnTo>
                        <a:pt x="3" y="110"/>
                      </a:lnTo>
                      <a:lnTo>
                        <a:pt x="0" y="65"/>
                      </a:lnTo>
                      <a:lnTo>
                        <a:pt x="63" y="0"/>
                      </a:lnTo>
                      <a:lnTo>
                        <a:pt x="63"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79" name="Freeform 36">
                  <a:extLst>
                    <a:ext uri="{FF2B5EF4-FFF2-40B4-BE49-F238E27FC236}">
                      <a16:creationId xmlns:a16="http://schemas.microsoft.com/office/drawing/2014/main" id="{7921F0C2-2C15-47F4-9169-E9FE0072CAD2}"/>
                    </a:ext>
                  </a:extLst>
                </p:cNvPr>
                <p:cNvSpPr/>
                <p:nvPr/>
              </p:nvSpPr>
              <p:spPr bwMode="auto">
                <a:xfrm>
                  <a:off x="7939130" y="4257666"/>
                  <a:ext cx="142824" cy="278385"/>
                </a:xfrm>
                <a:custGeom>
                  <a:avLst/>
                  <a:gdLst>
                    <a:gd name="T0" fmla="*/ 0 w 59"/>
                    <a:gd name="T1" fmla="*/ 45 h 115"/>
                    <a:gd name="T2" fmla="*/ 52 w 59"/>
                    <a:gd name="T3" fmla="*/ 115 h 115"/>
                    <a:gd name="T4" fmla="*/ 59 w 59"/>
                    <a:gd name="T5" fmla="*/ 69 h 115"/>
                    <a:gd name="T6" fmla="*/ 7 w 59"/>
                    <a:gd name="T7" fmla="*/ 0 h 115"/>
                    <a:gd name="T8" fmla="*/ 0 w 59"/>
                    <a:gd name="T9" fmla="*/ 45 h 115"/>
                  </a:gdLst>
                  <a:ahLst/>
                  <a:cxnLst>
                    <a:cxn ang="0">
                      <a:pos x="T0" y="T1"/>
                    </a:cxn>
                    <a:cxn ang="0">
                      <a:pos x="T2" y="T3"/>
                    </a:cxn>
                    <a:cxn ang="0">
                      <a:pos x="T4" y="T5"/>
                    </a:cxn>
                    <a:cxn ang="0">
                      <a:pos x="T6" y="T7"/>
                    </a:cxn>
                    <a:cxn ang="0">
                      <a:pos x="T8" y="T9"/>
                    </a:cxn>
                  </a:cxnLst>
                  <a:rect l="0" t="0" r="r" b="b"/>
                  <a:pathLst>
                    <a:path w="59" h="115">
                      <a:moveTo>
                        <a:pt x="0" y="45"/>
                      </a:moveTo>
                      <a:lnTo>
                        <a:pt x="52" y="115"/>
                      </a:lnTo>
                      <a:lnTo>
                        <a:pt x="59" y="69"/>
                      </a:lnTo>
                      <a:lnTo>
                        <a:pt x="7" y="0"/>
                      </a:lnTo>
                      <a:lnTo>
                        <a:pt x="0"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80" name="Freeform 37">
                  <a:extLst>
                    <a:ext uri="{FF2B5EF4-FFF2-40B4-BE49-F238E27FC236}">
                      <a16:creationId xmlns:a16="http://schemas.microsoft.com/office/drawing/2014/main" id="{C31D2C8A-51D6-4D0B-BECD-BBCF9DDB25A6}"/>
                    </a:ext>
                  </a:extLst>
                </p:cNvPr>
                <p:cNvSpPr/>
                <p:nvPr/>
              </p:nvSpPr>
              <p:spPr bwMode="auto">
                <a:xfrm>
                  <a:off x="8106162" y="4315763"/>
                  <a:ext cx="196081" cy="229971"/>
                </a:xfrm>
                <a:custGeom>
                  <a:avLst/>
                  <a:gdLst>
                    <a:gd name="T0" fmla="*/ 72 w 81"/>
                    <a:gd name="T1" fmla="*/ 45 h 95"/>
                    <a:gd name="T2" fmla="*/ 0 w 81"/>
                    <a:gd name="T3" fmla="*/ 95 h 95"/>
                    <a:gd name="T4" fmla="*/ 7 w 81"/>
                    <a:gd name="T5" fmla="*/ 48 h 95"/>
                    <a:gd name="T6" fmla="*/ 81 w 81"/>
                    <a:gd name="T7" fmla="*/ 0 h 95"/>
                    <a:gd name="T8" fmla="*/ 72 w 81"/>
                    <a:gd name="T9" fmla="*/ 45 h 95"/>
                  </a:gdLst>
                  <a:ahLst/>
                  <a:cxnLst>
                    <a:cxn ang="0">
                      <a:pos x="T0" y="T1"/>
                    </a:cxn>
                    <a:cxn ang="0">
                      <a:pos x="T2" y="T3"/>
                    </a:cxn>
                    <a:cxn ang="0">
                      <a:pos x="T4" y="T5"/>
                    </a:cxn>
                    <a:cxn ang="0">
                      <a:pos x="T6" y="T7"/>
                    </a:cxn>
                    <a:cxn ang="0">
                      <a:pos x="T8" y="T9"/>
                    </a:cxn>
                  </a:cxnLst>
                  <a:rect l="0" t="0" r="r" b="b"/>
                  <a:pathLst>
                    <a:path w="81" h="95">
                      <a:moveTo>
                        <a:pt x="72" y="45"/>
                      </a:moveTo>
                      <a:lnTo>
                        <a:pt x="0" y="95"/>
                      </a:lnTo>
                      <a:lnTo>
                        <a:pt x="7" y="48"/>
                      </a:lnTo>
                      <a:lnTo>
                        <a:pt x="81" y="0"/>
                      </a:lnTo>
                      <a:lnTo>
                        <a:pt x="72"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81" name="Freeform 38">
                  <a:extLst>
                    <a:ext uri="{FF2B5EF4-FFF2-40B4-BE49-F238E27FC236}">
                      <a16:creationId xmlns:a16="http://schemas.microsoft.com/office/drawing/2014/main" id="{E45B207E-273D-4542-99F6-5F94940B63DB}"/>
                    </a:ext>
                  </a:extLst>
                </p:cNvPr>
                <p:cNvSpPr/>
                <p:nvPr/>
              </p:nvSpPr>
              <p:spPr bwMode="auto">
                <a:xfrm>
                  <a:off x="8006911" y="4042220"/>
                  <a:ext cx="128300" cy="295330"/>
                </a:xfrm>
                <a:custGeom>
                  <a:avLst/>
                  <a:gdLst>
                    <a:gd name="T0" fmla="*/ 0 w 53"/>
                    <a:gd name="T1" fmla="*/ 43 h 122"/>
                    <a:gd name="T2" fmla="*/ 36 w 53"/>
                    <a:gd name="T3" fmla="*/ 122 h 122"/>
                    <a:gd name="T4" fmla="*/ 53 w 53"/>
                    <a:gd name="T5" fmla="*/ 79 h 122"/>
                    <a:gd name="T6" fmla="*/ 17 w 53"/>
                    <a:gd name="T7" fmla="*/ 0 h 122"/>
                    <a:gd name="T8" fmla="*/ 0 w 53"/>
                    <a:gd name="T9" fmla="*/ 43 h 122"/>
                  </a:gdLst>
                  <a:ahLst/>
                  <a:cxnLst>
                    <a:cxn ang="0">
                      <a:pos x="T0" y="T1"/>
                    </a:cxn>
                    <a:cxn ang="0">
                      <a:pos x="T2" y="T3"/>
                    </a:cxn>
                    <a:cxn ang="0">
                      <a:pos x="T4" y="T5"/>
                    </a:cxn>
                    <a:cxn ang="0">
                      <a:pos x="T6" y="T7"/>
                    </a:cxn>
                    <a:cxn ang="0">
                      <a:pos x="T8" y="T9"/>
                    </a:cxn>
                  </a:cxnLst>
                  <a:rect l="0" t="0" r="r" b="b"/>
                  <a:pathLst>
                    <a:path w="53" h="122">
                      <a:moveTo>
                        <a:pt x="0" y="43"/>
                      </a:moveTo>
                      <a:lnTo>
                        <a:pt x="36" y="122"/>
                      </a:lnTo>
                      <a:lnTo>
                        <a:pt x="53" y="79"/>
                      </a:lnTo>
                      <a:lnTo>
                        <a:pt x="17" y="0"/>
                      </a:lnTo>
                      <a:lnTo>
                        <a:pt x="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82" name="Freeform 39">
                  <a:extLst>
                    <a:ext uri="{FF2B5EF4-FFF2-40B4-BE49-F238E27FC236}">
                      <a16:creationId xmlns:a16="http://schemas.microsoft.com/office/drawing/2014/main" id="{4084A93A-E47D-4640-9C3C-614F47ED4B82}"/>
                    </a:ext>
                  </a:extLst>
                </p:cNvPr>
                <p:cNvSpPr/>
                <p:nvPr/>
              </p:nvSpPr>
              <p:spPr bwMode="auto">
                <a:xfrm>
                  <a:off x="8135210" y="4170519"/>
                  <a:ext cx="237232" cy="183976"/>
                </a:xfrm>
                <a:custGeom>
                  <a:avLst/>
                  <a:gdLst>
                    <a:gd name="T0" fmla="*/ 81 w 98"/>
                    <a:gd name="T1" fmla="*/ 43 h 76"/>
                    <a:gd name="T2" fmla="*/ 0 w 98"/>
                    <a:gd name="T3" fmla="*/ 76 h 76"/>
                    <a:gd name="T4" fmla="*/ 17 w 98"/>
                    <a:gd name="T5" fmla="*/ 33 h 76"/>
                    <a:gd name="T6" fmla="*/ 98 w 98"/>
                    <a:gd name="T7" fmla="*/ 0 h 76"/>
                    <a:gd name="T8" fmla="*/ 81 w 98"/>
                    <a:gd name="T9" fmla="*/ 43 h 76"/>
                  </a:gdLst>
                  <a:ahLst/>
                  <a:cxnLst>
                    <a:cxn ang="0">
                      <a:pos x="T0" y="T1"/>
                    </a:cxn>
                    <a:cxn ang="0">
                      <a:pos x="T2" y="T3"/>
                    </a:cxn>
                    <a:cxn ang="0">
                      <a:pos x="T4" y="T5"/>
                    </a:cxn>
                    <a:cxn ang="0">
                      <a:pos x="T6" y="T7"/>
                    </a:cxn>
                    <a:cxn ang="0">
                      <a:pos x="T8" y="T9"/>
                    </a:cxn>
                  </a:cxnLst>
                  <a:rect l="0" t="0" r="r" b="b"/>
                  <a:pathLst>
                    <a:path w="98" h="76">
                      <a:moveTo>
                        <a:pt x="81" y="43"/>
                      </a:moveTo>
                      <a:lnTo>
                        <a:pt x="0" y="76"/>
                      </a:lnTo>
                      <a:lnTo>
                        <a:pt x="17" y="33"/>
                      </a:lnTo>
                      <a:lnTo>
                        <a:pt x="98" y="0"/>
                      </a:lnTo>
                      <a:lnTo>
                        <a:pt x="81"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83" name="Freeform 40">
                  <a:extLst>
                    <a:ext uri="{FF2B5EF4-FFF2-40B4-BE49-F238E27FC236}">
                      <a16:creationId xmlns:a16="http://schemas.microsoft.com/office/drawing/2014/main" id="{BF610AFC-B30A-4FCE-A06E-C6560F4D6E8A}"/>
                    </a:ext>
                  </a:extLst>
                </p:cNvPr>
                <p:cNvSpPr/>
                <p:nvPr/>
              </p:nvSpPr>
              <p:spPr bwMode="auto">
                <a:xfrm>
                  <a:off x="8118265" y="3855824"/>
                  <a:ext cx="108934" cy="297751"/>
                </a:xfrm>
                <a:custGeom>
                  <a:avLst/>
                  <a:gdLst>
                    <a:gd name="T0" fmla="*/ 0 w 45"/>
                    <a:gd name="T1" fmla="*/ 39 h 123"/>
                    <a:gd name="T2" fmla="*/ 19 w 45"/>
                    <a:gd name="T3" fmla="*/ 123 h 123"/>
                    <a:gd name="T4" fmla="*/ 45 w 45"/>
                    <a:gd name="T5" fmla="*/ 84 h 123"/>
                    <a:gd name="T6" fmla="*/ 26 w 45"/>
                    <a:gd name="T7" fmla="*/ 0 h 123"/>
                    <a:gd name="T8" fmla="*/ 0 w 45"/>
                    <a:gd name="T9" fmla="*/ 39 h 123"/>
                  </a:gdLst>
                  <a:ahLst/>
                  <a:cxnLst>
                    <a:cxn ang="0">
                      <a:pos x="T0" y="T1"/>
                    </a:cxn>
                    <a:cxn ang="0">
                      <a:pos x="T2" y="T3"/>
                    </a:cxn>
                    <a:cxn ang="0">
                      <a:pos x="T4" y="T5"/>
                    </a:cxn>
                    <a:cxn ang="0">
                      <a:pos x="T6" y="T7"/>
                    </a:cxn>
                    <a:cxn ang="0">
                      <a:pos x="T8" y="T9"/>
                    </a:cxn>
                  </a:cxnLst>
                  <a:rect l="0" t="0" r="r" b="b"/>
                  <a:pathLst>
                    <a:path w="45" h="123">
                      <a:moveTo>
                        <a:pt x="0" y="39"/>
                      </a:moveTo>
                      <a:lnTo>
                        <a:pt x="19" y="123"/>
                      </a:lnTo>
                      <a:lnTo>
                        <a:pt x="45" y="84"/>
                      </a:lnTo>
                      <a:lnTo>
                        <a:pt x="26"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84" name="Freeform 41">
                  <a:extLst>
                    <a:ext uri="{FF2B5EF4-FFF2-40B4-BE49-F238E27FC236}">
                      <a16:creationId xmlns:a16="http://schemas.microsoft.com/office/drawing/2014/main" id="{002E4013-576D-4036-9176-763E3CD4F054}"/>
                    </a:ext>
                  </a:extLst>
                </p:cNvPr>
                <p:cNvSpPr/>
                <p:nvPr/>
              </p:nvSpPr>
              <p:spPr bwMode="auto">
                <a:xfrm>
                  <a:off x="8205411" y="4047061"/>
                  <a:ext cx="266281" cy="135561"/>
                </a:xfrm>
                <a:custGeom>
                  <a:avLst/>
                  <a:gdLst>
                    <a:gd name="T0" fmla="*/ 86 w 110"/>
                    <a:gd name="T1" fmla="*/ 39 h 56"/>
                    <a:gd name="T2" fmla="*/ 0 w 110"/>
                    <a:gd name="T3" fmla="*/ 56 h 56"/>
                    <a:gd name="T4" fmla="*/ 24 w 110"/>
                    <a:gd name="T5" fmla="*/ 15 h 56"/>
                    <a:gd name="T6" fmla="*/ 110 w 110"/>
                    <a:gd name="T7" fmla="*/ 0 h 56"/>
                    <a:gd name="T8" fmla="*/ 86 w 110"/>
                    <a:gd name="T9" fmla="*/ 39 h 56"/>
                  </a:gdLst>
                  <a:ahLst/>
                  <a:cxnLst>
                    <a:cxn ang="0">
                      <a:pos x="T0" y="T1"/>
                    </a:cxn>
                    <a:cxn ang="0">
                      <a:pos x="T2" y="T3"/>
                    </a:cxn>
                    <a:cxn ang="0">
                      <a:pos x="T4" y="T5"/>
                    </a:cxn>
                    <a:cxn ang="0">
                      <a:pos x="T6" y="T7"/>
                    </a:cxn>
                    <a:cxn ang="0">
                      <a:pos x="T8" y="T9"/>
                    </a:cxn>
                  </a:cxnLst>
                  <a:rect l="0" t="0" r="r" b="b"/>
                  <a:pathLst>
                    <a:path w="110" h="56">
                      <a:moveTo>
                        <a:pt x="86" y="39"/>
                      </a:moveTo>
                      <a:lnTo>
                        <a:pt x="0" y="56"/>
                      </a:lnTo>
                      <a:lnTo>
                        <a:pt x="24" y="15"/>
                      </a:lnTo>
                      <a:lnTo>
                        <a:pt x="110" y="0"/>
                      </a:lnTo>
                      <a:lnTo>
                        <a:pt x="86"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85" name="Freeform 42">
                  <a:extLst>
                    <a:ext uri="{FF2B5EF4-FFF2-40B4-BE49-F238E27FC236}">
                      <a16:creationId xmlns:a16="http://schemas.microsoft.com/office/drawing/2014/main" id="{4FC6B122-B00C-4896-86F4-0BEFC362883A}"/>
                    </a:ext>
                  </a:extLst>
                </p:cNvPr>
                <p:cNvSpPr/>
                <p:nvPr/>
              </p:nvSpPr>
              <p:spPr bwMode="auto">
                <a:xfrm>
                  <a:off x="8273192" y="3700897"/>
                  <a:ext cx="82305" cy="290488"/>
                </a:xfrm>
                <a:custGeom>
                  <a:avLst/>
                  <a:gdLst>
                    <a:gd name="T0" fmla="*/ 0 w 34"/>
                    <a:gd name="T1" fmla="*/ 31 h 120"/>
                    <a:gd name="T2" fmla="*/ 0 w 34"/>
                    <a:gd name="T3" fmla="*/ 120 h 120"/>
                    <a:gd name="T4" fmla="*/ 34 w 34"/>
                    <a:gd name="T5" fmla="*/ 86 h 120"/>
                    <a:gd name="T6" fmla="*/ 31 w 34"/>
                    <a:gd name="T7" fmla="*/ 0 h 120"/>
                    <a:gd name="T8" fmla="*/ 0 w 34"/>
                    <a:gd name="T9" fmla="*/ 31 h 120"/>
                  </a:gdLst>
                  <a:ahLst/>
                  <a:cxnLst>
                    <a:cxn ang="0">
                      <a:pos x="T0" y="T1"/>
                    </a:cxn>
                    <a:cxn ang="0">
                      <a:pos x="T2" y="T3"/>
                    </a:cxn>
                    <a:cxn ang="0">
                      <a:pos x="T4" y="T5"/>
                    </a:cxn>
                    <a:cxn ang="0">
                      <a:pos x="T6" y="T7"/>
                    </a:cxn>
                    <a:cxn ang="0">
                      <a:pos x="T8" y="T9"/>
                    </a:cxn>
                  </a:cxnLst>
                  <a:rect l="0" t="0" r="r" b="b"/>
                  <a:pathLst>
                    <a:path w="34" h="120">
                      <a:moveTo>
                        <a:pt x="0" y="31"/>
                      </a:moveTo>
                      <a:lnTo>
                        <a:pt x="0" y="120"/>
                      </a:lnTo>
                      <a:lnTo>
                        <a:pt x="34" y="86"/>
                      </a:lnTo>
                      <a:lnTo>
                        <a:pt x="31" y="0"/>
                      </a:lnTo>
                      <a:lnTo>
                        <a:pt x="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86" name="Freeform 43">
                  <a:extLst>
                    <a:ext uri="{FF2B5EF4-FFF2-40B4-BE49-F238E27FC236}">
                      <a16:creationId xmlns:a16="http://schemas.microsoft.com/office/drawing/2014/main" id="{82D987AF-4107-4124-9C36-D2DF6E494750}"/>
                    </a:ext>
                  </a:extLst>
                </p:cNvPr>
                <p:cNvSpPr/>
                <p:nvPr/>
              </p:nvSpPr>
              <p:spPr bwMode="auto">
                <a:xfrm>
                  <a:off x="8302241" y="3938129"/>
                  <a:ext cx="295330" cy="87146"/>
                </a:xfrm>
                <a:custGeom>
                  <a:avLst/>
                  <a:gdLst>
                    <a:gd name="T0" fmla="*/ 89 w 122"/>
                    <a:gd name="T1" fmla="*/ 36 h 36"/>
                    <a:gd name="T2" fmla="*/ 0 w 122"/>
                    <a:gd name="T3" fmla="*/ 33 h 36"/>
                    <a:gd name="T4" fmla="*/ 34 w 122"/>
                    <a:gd name="T5" fmla="*/ 0 h 36"/>
                    <a:gd name="T6" fmla="*/ 122 w 122"/>
                    <a:gd name="T7" fmla="*/ 2 h 36"/>
                    <a:gd name="T8" fmla="*/ 89 w 122"/>
                    <a:gd name="T9" fmla="*/ 36 h 36"/>
                  </a:gdLst>
                  <a:ahLst/>
                  <a:cxnLst>
                    <a:cxn ang="0">
                      <a:pos x="T0" y="T1"/>
                    </a:cxn>
                    <a:cxn ang="0">
                      <a:pos x="T2" y="T3"/>
                    </a:cxn>
                    <a:cxn ang="0">
                      <a:pos x="T4" y="T5"/>
                    </a:cxn>
                    <a:cxn ang="0">
                      <a:pos x="T6" y="T7"/>
                    </a:cxn>
                    <a:cxn ang="0">
                      <a:pos x="T8" y="T9"/>
                    </a:cxn>
                  </a:cxnLst>
                  <a:rect l="0" t="0" r="r" b="b"/>
                  <a:pathLst>
                    <a:path w="122" h="36">
                      <a:moveTo>
                        <a:pt x="89" y="36"/>
                      </a:moveTo>
                      <a:lnTo>
                        <a:pt x="0" y="33"/>
                      </a:lnTo>
                      <a:lnTo>
                        <a:pt x="34" y="0"/>
                      </a:lnTo>
                      <a:lnTo>
                        <a:pt x="122" y="2"/>
                      </a:lnTo>
                      <a:lnTo>
                        <a:pt x="8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87" name="Freeform 44">
                  <a:extLst>
                    <a:ext uri="{FF2B5EF4-FFF2-40B4-BE49-F238E27FC236}">
                      <a16:creationId xmlns:a16="http://schemas.microsoft.com/office/drawing/2014/main" id="{AA80B178-0816-4D87-881E-ECDFEB63C8BB}"/>
                    </a:ext>
                  </a:extLst>
                </p:cNvPr>
                <p:cNvSpPr/>
                <p:nvPr/>
              </p:nvSpPr>
              <p:spPr bwMode="auto">
                <a:xfrm>
                  <a:off x="8539473" y="5380886"/>
                  <a:ext cx="435733" cy="157349"/>
                </a:xfrm>
                <a:custGeom>
                  <a:avLst/>
                  <a:gdLst>
                    <a:gd name="T0" fmla="*/ 1 w 75"/>
                    <a:gd name="T1" fmla="*/ 0 h 27"/>
                    <a:gd name="T2" fmla="*/ 75 w 75"/>
                    <a:gd name="T3" fmla="*/ 19 h 27"/>
                    <a:gd name="T4" fmla="*/ 74 w 75"/>
                    <a:gd name="T5" fmla="*/ 27 h 27"/>
                    <a:gd name="T6" fmla="*/ 0 w 75"/>
                    <a:gd name="T7" fmla="*/ 2 h 27"/>
                    <a:gd name="T8" fmla="*/ 1 w 75"/>
                    <a:gd name="T9" fmla="*/ 0 h 27"/>
                  </a:gdLst>
                  <a:ahLst/>
                  <a:cxnLst>
                    <a:cxn ang="0">
                      <a:pos x="T0" y="T1"/>
                    </a:cxn>
                    <a:cxn ang="0">
                      <a:pos x="T2" y="T3"/>
                    </a:cxn>
                    <a:cxn ang="0">
                      <a:pos x="T4" y="T5"/>
                    </a:cxn>
                    <a:cxn ang="0">
                      <a:pos x="T6" y="T7"/>
                    </a:cxn>
                    <a:cxn ang="0">
                      <a:pos x="T8" y="T9"/>
                    </a:cxn>
                  </a:cxnLst>
                  <a:rect l="0" t="0" r="r" b="b"/>
                  <a:pathLst>
                    <a:path w="75" h="27">
                      <a:moveTo>
                        <a:pt x="1" y="0"/>
                      </a:moveTo>
                      <a:cubicBezTo>
                        <a:pt x="24" y="13"/>
                        <a:pt x="49" y="19"/>
                        <a:pt x="75" y="19"/>
                      </a:cubicBezTo>
                      <a:cubicBezTo>
                        <a:pt x="74" y="27"/>
                        <a:pt x="74" y="27"/>
                        <a:pt x="74" y="27"/>
                      </a:cubicBezTo>
                      <a:cubicBezTo>
                        <a:pt x="48" y="25"/>
                        <a:pt x="22" y="16"/>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88" name="Freeform 45">
                  <a:extLst>
                    <a:ext uri="{FF2B5EF4-FFF2-40B4-BE49-F238E27FC236}">
                      <a16:creationId xmlns:a16="http://schemas.microsoft.com/office/drawing/2014/main" id="{D574F979-FB21-43EE-9502-35ED554C15CA}"/>
                    </a:ext>
                  </a:extLst>
                </p:cNvPr>
                <p:cNvSpPr/>
                <p:nvPr/>
              </p:nvSpPr>
              <p:spPr bwMode="auto">
                <a:xfrm>
                  <a:off x="8389387" y="3664585"/>
                  <a:ext cx="58098" cy="215446"/>
                </a:xfrm>
                <a:custGeom>
                  <a:avLst/>
                  <a:gdLst>
                    <a:gd name="T0" fmla="*/ 0 w 24"/>
                    <a:gd name="T1" fmla="*/ 24 h 89"/>
                    <a:gd name="T2" fmla="*/ 0 w 24"/>
                    <a:gd name="T3" fmla="*/ 89 h 89"/>
                    <a:gd name="T4" fmla="*/ 24 w 24"/>
                    <a:gd name="T5" fmla="*/ 65 h 89"/>
                    <a:gd name="T6" fmla="*/ 24 w 24"/>
                    <a:gd name="T7" fmla="*/ 0 h 89"/>
                    <a:gd name="T8" fmla="*/ 0 w 24"/>
                    <a:gd name="T9" fmla="*/ 24 h 89"/>
                  </a:gdLst>
                  <a:ahLst/>
                  <a:cxnLst>
                    <a:cxn ang="0">
                      <a:pos x="T0" y="T1"/>
                    </a:cxn>
                    <a:cxn ang="0">
                      <a:pos x="T2" y="T3"/>
                    </a:cxn>
                    <a:cxn ang="0">
                      <a:pos x="T4" y="T5"/>
                    </a:cxn>
                    <a:cxn ang="0">
                      <a:pos x="T6" y="T7"/>
                    </a:cxn>
                    <a:cxn ang="0">
                      <a:pos x="T8" y="T9"/>
                    </a:cxn>
                  </a:cxnLst>
                  <a:rect l="0" t="0" r="r" b="b"/>
                  <a:pathLst>
                    <a:path w="24" h="89">
                      <a:moveTo>
                        <a:pt x="0" y="24"/>
                      </a:moveTo>
                      <a:lnTo>
                        <a:pt x="0" y="89"/>
                      </a:lnTo>
                      <a:lnTo>
                        <a:pt x="24" y="65"/>
                      </a:lnTo>
                      <a:lnTo>
                        <a:pt x="24" y="0"/>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189" name="Freeform 46">
                  <a:extLst>
                    <a:ext uri="{FF2B5EF4-FFF2-40B4-BE49-F238E27FC236}">
                      <a16:creationId xmlns:a16="http://schemas.microsoft.com/office/drawing/2014/main" id="{959E78EE-BAD4-46BB-B29F-E72170CA9567}"/>
                    </a:ext>
                  </a:extLst>
                </p:cNvPr>
                <p:cNvSpPr/>
                <p:nvPr/>
              </p:nvSpPr>
              <p:spPr bwMode="auto">
                <a:xfrm>
                  <a:off x="8413595" y="3846141"/>
                  <a:ext cx="213025" cy="58098"/>
                </a:xfrm>
                <a:custGeom>
                  <a:avLst/>
                  <a:gdLst>
                    <a:gd name="T0" fmla="*/ 64 w 88"/>
                    <a:gd name="T1" fmla="*/ 24 h 24"/>
                    <a:gd name="T2" fmla="*/ 0 w 88"/>
                    <a:gd name="T3" fmla="*/ 21 h 24"/>
                    <a:gd name="T4" fmla="*/ 24 w 88"/>
                    <a:gd name="T5" fmla="*/ 0 h 24"/>
                    <a:gd name="T6" fmla="*/ 88 w 88"/>
                    <a:gd name="T7" fmla="*/ 0 h 24"/>
                    <a:gd name="T8" fmla="*/ 64 w 88"/>
                    <a:gd name="T9" fmla="*/ 24 h 24"/>
                  </a:gdLst>
                  <a:ahLst/>
                  <a:cxnLst>
                    <a:cxn ang="0">
                      <a:pos x="T0" y="T1"/>
                    </a:cxn>
                    <a:cxn ang="0">
                      <a:pos x="T2" y="T3"/>
                    </a:cxn>
                    <a:cxn ang="0">
                      <a:pos x="T4" y="T5"/>
                    </a:cxn>
                    <a:cxn ang="0">
                      <a:pos x="T6" y="T7"/>
                    </a:cxn>
                    <a:cxn ang="0">
                      <a:pos x="T8" y="T9"/>
                    </a:cxn>
                  </a:cxnLst>
                  <a:rect l="0" t="0" r="r" b="b"/>
                  <a:pathLst>
                    <a:path w="88" h="24">
                      <a:moveTo>
                        <a:pt x="64" y="24"/>
                      </a:moveTo>
                      <a:lnTo>
                        <a:pt x="0" y="21"/>
                      </a:lnTo>
                      <a:lnTo>
                        <a:pt x="24" y="0"/>
                      </a:lnTo>
                      <a:lnTo>
                        <a:pt x="88" y="0"/>
                      </a:lnTo>
                      <a:lnTo>
                        <a:pt x="64"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grpSp>
        </p:grpSp>
        <p:grpSp>
          <p:nvGrpSpPr>
            <p:cNvPr id="157" name="组合 156">
              <a:extLst>
                <a:ext uri="{FF2B5EF4-FFF2-40B4-BE49-F238E27FC236}">
                  <a16:creationId xmlns:a16="http://schemas.microsoft.com/office/drawing/2014/main" id="{B8A68024-94A0-48BC-BDFB-B5AF1ED66C27}"/>
                </a:ext>
              </a:extLst>
            </p:cNvPr>
            <p:cNvGrpSpPr/>
            <p:nvPr/>
          </p:nvGrpSpPr>
          <p:grpSpPr>
            <a:xfrm>
              <a:off x="2547" y="2342"/>
              <a:ext cx="1946" cy="537"/>
              <a:chOff x="2678798" y="482527"/>
              <a:chExt cx="3484382" cy="962060"/>
            </a:xfrm>
            <a:gradFill>
              <a:gsLst>
                <a:gs pos="0">
                  <a:srgbClr val="ED8AB0"/>
                </a:gs>
                <a:gs pos="99000">
                  <a:srgbClr val="FE7D89"/>
                </a:gs>
              </a:gsLst>
              <a:lin ang="5400000" scaled="1"/>
            </a:gradFill>
          </p:grpSpPr>
          <p:sp>
            <p:nvSpPr>
              <p:cNvPr id="158" name="任意多边形: 形状 521">
                <a:extLst>
                  <a:ext uri="{FF2B5EF4-FFF2-40B4-BE49-F238E27FC236}">
                    <a16:creationId xmlns:a16="http://schemas.microsoft.com/office/drawing/2014/main" id="{B55ECEBA-F8FD-45ED-82B7-2A4E06AC35F5}"/>
                  </a:ext>
                </a:extLst>
              </p:cNvPr>
              <p:cNvSpPr/>
              <p:nvPr/>
            </p:nvSpPr>
            <p:spPr>
              <a:xfrm>
                <a:off x="2692046" y="848398"/>
                <a:ext cx="1589832" cy="476501"/>
              </a:xfrm>
              <a:custGeom>
                <a:avLst/>
                <a:gdLst>
                  <a:gd name="connsiteX0" fmla="*/ 59619 w 1589832"/>
                  <a:gd name="connsiteY0" fmla="*/ 384211 h 476501"/>
                  <a:gd name="connsiteX1" fmla="*/ 1569960 w 1589832"/>
                  <a:gd name="connsiteY1" fmla="*/ 443830 h 476501"/>
                  <a:gd name="connsiteX2" fmla="*/ 1589833 w 1589832"/>
                  <a:gd name="connsiteY2" fmla="*/ 245100 h 476501"/>
                  <a:gd name="connsiteX3" fmla="*/ 0 w 1589832"/>
                  <a:gd name="connsiteY3" fmla="*/ 0 h 476501"/>
                  <a:gd name="connsiteX4" fmla="*/ 59619 w 1589832"/>
                  <a:gd name="connsiteY4" fmla="*/ 384211 h 476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832" h="476501">
                    <a:moveTo>
                      <a:pt x="59619" y="384211"/>
                    </a:moveTo>
                    <a:cubicBezTo>
                      <a:pt x="59619" y="384211"/>
                      <a:pt x="920778" y="543195"/>
                      <a:pt x="1569960" y="443830"/>
                    </a:cubicBezTo>
                    <a:lnTo>
                      <a:pt x="1589833" y="245100"/>
                    </a:lnTo>
                    <a:cubicBezTo>
                      <a:pt x="1589833" y="245100"/>
                      <a:pt x="264972" y="238476"/>
                      <a:pt x="0" y="0"/>
                    </a:cubicBezTo>
                    <a:lnTo>
                      <a:pt x="59619" y="384211"/>
                    </a:lnTo>
                    <a:close/>
                  </a:path>
                </a:pathLst>
              </a:custGeom>
              <a:grpFill/>
              <a:ln w="66136" cap="flat">
                <a:noFill/>
                <a:prstDash val="solid"/>
                <a:miter/>
              </a:ln>
            </p:spPr>
            <p:txBody>
              <a:bodyPr anchor="ctr"/>
              <a:lstStyle/>
              <a:p>
                <a:pPr fontAlgn="auto"/>
                <a:endParaRPr lang="zh-CN" altLang="en-US" noProof="1"/>
              </a:p>
            </p:txBody>
          </p:sp>
          <p:grpSp>
            <p:nvGrpSpPr>
              <p:cNvPr id="159" name="图形 167">
                <a:extLst>
                  <a:ext uri="{FF2B5EF4-FFF2-40B4-BE49-F238E27FC236}">
                    <a16:creationId xmlns:a16="http://schemas.microsoft.com/office/drawing/2014/main" id="{1E95D3EE-360F-4F78-AF26-7EE127E9C9BA}"/>
                  </a:ext>
                </a:extLst>
              </p:cNvPr>
              <p:cNvGrpSpPr/>
              <p:nvPr/>
            </p:nvGrpSpPr>
            <p:grpSpPr>
              <a:xfrm>
                <a:off x="3500211" y="1093498"/>
                <a:ext cx="788291" cy="351089"/>
                <a:chOff x="5004514" y="794722"/>
                <a:chExt cx="788291" cy="351089"/>
              </a:xfrm>
              <a:grpFill/>
            </p:grpSpPr>
            <p:sp>
              <p:nvSpPr>
                <p:cNvPr id="165" name="任意多边形: 形状 528">
                  <a:extLst>
                    <a:ext uri="{FF2B5EF4-FFF2-40B4-BE49-F238E27FC236}">
                      <a16:creationId xmlns:a16="http://schemas.microsoft.com/office/drawing/2014/main" id="{CC4B8D39-47B8-4857-A104-F27756C1279C}"/>
                    </a:ext>
                  </a:extLst>
                </p:cNvPr>
                <p:cNvSpPr/>
                <p:nvPr/>
              </p:nvSpPr>
              <p:spPr>
                <a:xfrm>
                  <a:off x="5011138" y="794722"/>
                  <a:ext cx="781667" cy="351089"/>
                </a:xfrm>
                <a:custGeom>
                  <a:avLst/>
                  <a:gdLst>
                    <a:gd name="connsiteX0" fmla="*/ 675679 w 781667"/>
                    <a:gd name="connsiteY0" fmla="*/ 19873 h 351089"/>
                    <a:gd name="connsiteX1" fmla="*/ 92740 w 781667"/>
                    <a:gd name="connsiteY1" fmla="*/ 66243 h 351089"/>
                    <a:gd name="connsiteX2" fmla="*/ 0 w 781667"/>
                    <a:gd name="connsiteY2" fmla="*/ 172233 h 351089"/>
                    <a:gd name="connsiteX3" fmla="*/ 0 w 781667"/>
                    <a:gd name="connsiteY3" fmla="*/ 331217 h 351089"/>
                    <a:gd name="connsiteX4" fmla="*/ 0 w 781667"/>
                    <a:gd name="connsiteY4" fmla="*/ 351090 h 351089"/>
                    <a:gd name="connsiteX5" fmla="*/ 112613 w 781667"/>
                    <a:gd name="connsiteY5" fmla="*/ 291471 h 351089"/>
                    <a:gd name="connsiteX6" fmla="*/ 695552 w 781667"/>
                    <a:gd name="connsiteY6" fmla="*/ 245100 h 351089"/>
                    <a:gd name="connsiteX7" fmla="*/ 768419 w 781667"/>
                    <a:gd name="connsiteY7" fmla="*/ 172233 h 351089"/>
                    <a:gd name="connsiteX8" fmla="*/ 781668 w 781667"/>
                    <a:gd name="connsiteY8" fmla="*/ 0 h 351089"/>
                    <a:gd name="connsiteX9" fmla="*/ 675679 w 781667"/>
                    <a:gd name="connsiteY9" fmla="*/ 19873 h 35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1667" h="351089">
                      <a:moveTo>
                        <a:pt x="675679" y="19873"/>
                      </a:moveTo>
                      <a:cubicBezTo>
                        <a:pt x="589563" y="39746"/>
                        <a:pt x="158983" y="52995"/>
                        <a:pt x="92740" y="66243"/>
                      </a:cubicBezTo>
                      <a:cubicBezTo>
                        <a:pt x="19873" y="86116"/>
                        <a:pt x="0" y="119238"/>
                        <a:pt x="0" y="172233"/>
                      </a:cubicBezTo>
                      <a:cubicBezTo>
                        <a:pt x="0" y="211979"/>
                        <a:pt x="0" y="291471"/>
                        <a:pt x="0" y="331217"/>
                      </a:cubicBezTo>
                      <a:cubicBezTo>
                        <a:pt x="0" y="344465"/>
                        <a:pt x="0" y="351090"/>
                        <a:pt x="0" y="351090"/>
                      </a:cubicBezTo>
                      <a:cubicBezTo>
                        <a:pt x="0" y="351090"/>
                        <a:pt x="0" y="317968"/>
                        <a:pt x="112613" y="291471"/>
                      </a:cubicBezTo>
                      <a:cubicBezTo>
                        <a:pt x="225226" y="264973"/>
                        <a:pt x="629309" y="264973"/>
                        <a:pt x="695552" y="245100"/>
                      </a:cubicBezTo>
                      <a:cubicBezTo>
                        <a:pt x="761795" y="225227"/>
                        <a:pt x="761795" y="198730"/>
                        <a:pt x="768419" y="172233"/>
                      </a:cubicBezTo>
                      <a:cubicBezTo>
                        <a:pt x="768419" y="152360"/>
                        <a:pt x="775043" y="59619"/>
                        <a:pt x="781668" y="0"/>
                      </a:cubicBezTo>
                      <a:cubicBezTo>
                        <a:pt x="775043" y="6624"/>
                        <a:pt x="715425" y="13249"/>
                        <a:pt x="675679" y="19873"/>
                      </a:cubicBezTo>
                      <a:close/>
                    </a:path>
                  </a:pathLst>
                </a:custGeom>
                <a:grpFill/>
                <a:ln w="66136" cap="flat">
                  <a:noFill/>
                  <a:prstDash val="solid"/>
                  <a:miter/>
                </a:ln>
              </p:spPr>
              <p:txBody>
                <a:bodyPr anchor="ctr"/>
                <a:lstStyle/>
                <a:p>
                  <a:pPr fontAlgn="auto"/>
                  <a:endParaRPr lang="zh-CN" altLang="en-US" noProof="1"/>
                </a:p>
              </p:txBody>
            </p:sp>
            <p:sp>
              <p:nvSpPr>
                <p:cNvPr id="166" name="任意多边形: 形状 529">
                  <a:extLst>
                    <a:ext uri="{FF2B5EF4-FFF2-40B4-BE49-F238E27FC236}">
                      <a16:creationId xmlns:a16="http://schemas.microsoft.com/office/drawing/2014/main" id="{F47D7B3A-213A-4F2E-A0EF-1726718BCF46}"/>
                    </a:ext>
                  </a:extLst>
                </p:cNvPr>
                <p:cNvSpPr/>
                <p:nvPr/>
              </p:nvSpPr>
              <p:spPr>
                <a:xfrm>
                  <a:off x="5004514" y="801347"/>
                  <a:ext cx="775043" cy="152359"/>
                </a:xfrm>
                <a:custGeom>
                  <a:avLst/>
                  <a:gdLst>
                    <a:gd name="connsiteX0" fmla="*/ 92740 w 775043"/>
                    <a:gd name="connsiteY0" fmla="*/ 79492 h 152359"/>
                    <a:gd name="connsiteX1" fmla="*/ 682303 w 775043"/>
                    <a:gd name="connsiteY1" fmla="*/ 26497 h 152359"/>
                    <a:gd name="connsiteX2" fmla="*/ 775043 w 775043"/>
                    <a:gd name="connsiteY2" fmla="*/ 13249 h 152359"/>
                    <a:gd name="connsiteX3" fmla="*/ 775043 w 775043"/>
                    <a:gd name="connsiteY3" fmla="*/ 0 h 152359"/>
                    <a:gd name="connsiteX4" fmla="*/ 675679 w 775043"/>
                    <a:gd name="connsiteY4" fmla="*/ 13249 h 152359"/>
                    <a:gd name="connsiteX5" fmla="*/ 92740 w 775043"/>
                    <a:gd name="connsiteY5" fmla="*/ 59619 h 152359"/>
                    <a:gd name="connsiteX6" fmla="*/ 0 w 775043"/>
                    <a:gd name="connsiteY6" fmla="*/ 152360 h 152359"/>
                    <a:gd name="connsiteX7" fmla="*/ 92740 w 775043"/>
                    <a:gd name="connsiteY7" fmla="*/ 79492 h 15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043" h="152359">
                      <a:moveTo>
                        <a:pt x="92740" y="79492"/>
                      </a:moveTo>
                      <a:cubicBezTo>
                        <a:pt x="165608" y="59619"/>
                        <a:pt x="596187" y="46370"/>
                        <a:pt x="682303" y="26497"/>
                      </a:cubicBezTo>
                      <a:cubicBezTo>
                        <a:pt x="715425" y="19873"/>
                        <a:pt x="761795" y="13249"/>
                        <a:pt x="775043" y="13249"/>
                      </a:cubicBezTo>
                      <a:cubicBezTo>
                        <a:pt x="775043" y="6624"/>
                        <a:pt x="775043" y="6624"/>
                        <a:pt x="775043" y="0"/>
                      </a:cubicBezTo>
                      <a:cubicBezTo>
                        <a:pt x="775043" y="0"/>
                        <a:pt x="722049" y="6624"/>
                        <a:pt x="675679" y="13249"/>
                      </a:cubicBezTo>
                      <a:cubicBezTo>
                        <a:pt x="589563" y="33122"/>
                        <a:pt x="158983" y="46370"/>
                        <a:pt x="92740" y="59619"/>
                      </a:cubicBezTo>
                      <a:cubicBezTo>
                        <a:pt x="26497" y="72868"/>
                        <a:pt x="0" y="105989"/>
                        <a:pt x="0" y="152360"/>
                      </a:cubicBezTo>
                      <a:cubicBezTo>
                        <a:pt x="6624" y="119238"/>
                        <a:pt x="33122" y="92741"/>
                        <a:pt x="92740" y="79492"/>
                      </a:cubicBezTo>
                      <a:close/>
                    </a:path>
                  </a:pathLst>
                </a:custGeom>
                <a:grpFill/>
                <a:ln w="66136" cap="flat">
                  <a:noFill/>
                  <a:prstDash val="solid"/>
                  <a:miter/>
                </a:ln>
              </p:spPr>
              <p:txBody>
                <a:bodyPr anchor="ctr"/>
                <a:lstStyle/>
                <a:p>
                  <a:pPr fontAlgn="auto"/>
                  <a:endParaRPr lang="zh-CN" altLang="en-US" noProof="1"/>
                </a:p>
              </p:txBody>
            </p:sp>
          </p:grpSp>
          <p:grpSp>
            <p:nvGrpSpPr>
              <p:cNvPr id="160" name="图形 167">
                <a:extLst>
                  <a:ext uri="{FF2B5EF4-FFF2-40B4-BE49-F238E27FC236}">
                    <a16:creationId xmlns:a16="http://schemas.microsoft.com/office/drawing/2014/main" id="{475873C2-943F-4DD9-9F4E-CCFC2CA421AA}"/>
                  </a:ext>
                </a:extLst>
              </p:cNvPr>
              <p:cNvGrpSpPr/>
              <p:nvPr/>
            </p:nvGrpSpPr>
            <p:grpSpPr>
              <a:xfrm>
                <a:off x="2678798" y="482527"/>
                <a:ext cx="3484382" cy="750082"/>
                <a:chOff x="4183101" y="183751"/>
                <a:chExt cx="3484382" cy="750082"/>
              </a:xfrm>
              <a:grpFill/>
            </p:grpSpPr>
            <p:sp>
              <p:nvSpPr>
                <p:cNvPr id="161" name="任意多边形: 形状 524">
                  <a:extLst>
                    <a:ext uri="{FF2B5EF4-FFF2-40B4-BE49-F238E27FC236}">
                      <a16:creationId xmlns:a16="http://schemas.microsoft.com/office/drawing/2014/main" id="{EF93740C-5188-4855-B208-4CE9E7235933}"/>
                    </a:ext>
                  </a:extLst>
                </p:cNvPr>
                <p:cNvSpPr/>
                <p:nvPr/>
              </p:nvSpPr>
              <p:spPr>
                <a:xfrm>
                  <a:off x="4183101" y="183751"/>
                  <a:ext cx="3477757" cy="750082"/>
                </a:xfrm>
                <a:custGeom>
                  <a:avLst/>
                  <a:gdLst>
                    <a:gd name="connsiteX0" fmla="*/ 3159792 w 3477758"/>
                    <a:gd name="connsiteY0" fmla="*/ 485109 h 750082"/>
                    <a:gd name="connsiteX1" fmla="*/ 3259157 w 3477758"/>
                    <a:gd name="connsiteY1" fmla="*/ 28030 h 750082"/>
                    <a:gd name="connsiteX2" fmla="*/ 1702446 w 3477758"/>
                    <a:gd name="connsiteY2" fmla="*/ 14782 h 750082"/>
                    <a:gd name="connsiteX3" fmla="*/ 59619 w 3477758"/>
                    <a:gd name="connsiteY3" fmla="*/ 319501 h 750082"/>
                    <a:gd name="connsiteX4" fmla="*/ 0 w 3477758"/>
                    <a:gd name="connsiteY4" fmla="*/ 352623 h 750082"/>
                    <a:gd name="connsiteX5" fmla="*/ 66243 w 3477758"/>
                    <a:gd name="connsiteY5" fmla="*/ 750083 h 750082"/>
                    <a:gd name="connsiteX6" fmla="*/ 1185750 w 3477758"/>
                    <a:gd name="connsiteY6" fmla="*/ 538104 h 750082"/>
                    <a:gd name="connsiteX7" fmla="*/ 3477759 w 3477758"/>
                    <a:gd name="connsiteY7" fmla="*/ 610972 h 750082"/>
                    <a:gd name="connsiteX8" fmla="*/ 3159792 w 3477758"/>
                    <a:gd name="connsiteY8" fmla="*/ 485109 h 75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7758" h="750082">
                      <a:moveTo>
                        <a:pt x="3159792" y="485109"/>
                      </a:moveTo>
                      <a:cubicBezTo>
                        <a:pt x="2603351" y="240009"/>
                        <a:pt x="3259157" y="28030"/>
                        <a:pt x="3259157" y="28030"/>
                      </a:cubicBezTo>
                      <a:cubicBezTo>
                        <a:pt x="3259157" y="28030"/>
                        <a:pt x="2424495" y="-24964"/>
                        <a:pt x="1702446" y="14782"/>
                      </a:cubicBezTo>
                      <a:cubicBezTo>
                        <a:pt x="980397" y="47903"/>
                        <a:pt x="331215" y="180390"/>
                        <a:pt x="59619" y="319501"/>
                      </a:cubicBezTo>
                      <a:cubicBezTo>
                        <a:pt x="39746" y="332750"/>
                        <a:pt x="19873" y="345998"/>
                        <a:pt x="0" y="352623"/>
                      </a:cubicBezTo>
                      <a:lnTo>
                        <a:pt x="66243" y="750083"/>
                      </a:lnTo>
                      <a:cubicBezTo>
                        <a:pt x="218602" y="637469"/>
                        <a:pt x="437204" y="617596"/>
                        <a:pt x="1185750" y="538104"/>
                      </a:cubicBezTo>
                      <a:cubicBezTo>
                        <a:pt x="2020412" y="451988"/>
                        <a:pt x="3477759" y="610972"/>
                        <a:pt x="3477759" y="610972"/>
                      </a:cubicBezTo>
                      <a:cubicBezTo>
                        <a:pt x="3477759" y="610972"/>
                        <a:pt x="3226035" y="518231"/>
                        <a:pt x="3159792" y="485109"/>
                      </a:cubicBezTo>
                      <a:close/>
                    </a:path>
                  </a:pathLst>
                </a:custGeom>
                <a:grpFill/>
                <a:ln w="66136" cap="flat">
                  <a:noFill/>
                  <a:prstDash val="solid"/>
                  <a:miter/>
                </a:ln>
              </p:spPr>
              <p:txBody>
                <a:bodyPr anchor="ctr"/>
                <a:lstStyle/>
                <a:p>
                  <a:pPr fontAlgn="auto"/>
                  <a:endParaRPr lang="zh-CN" altLang="en-US" noProof="1"/>
                </a:p>
              </p:txBody>
            </p:sp>
            <p:grpSp>
              <p:nvGrpSpPr>
                <p:cNvPr id="162" name="图形 167">
                  <a:extLst>
                    <a:ext uri="{FF2B5EF4-FFF2-40B4-BE49-F238E27FC236}">
                      <a16:creationId xmlns:a16="http://schemas.microsoft.com/office/drawing/2014/main" id="{85E0AACE-2232-475D-9E17-4856521E25C7}"/>
                    </a:ext>
                  </a:extLst>
                </p:cNvPr>
                <p:cNvGrpSpPr/>
                <p:nvPr/>
              </p:nvGrpSpPr>
              <p:grpSpPr>
                <a:xfrm>
                  <a:off x="4183101" y="183751"/>
                  <a:ext cx="3484382" cy="750082"/>
                  <a:chOff x="4183101" y="183751"/>
                  <a:chExt cx="3484382" cy="750082"/>
                </a:xfrm>
                <a:grpFill/>
              </p:grpSpPr>
              <p:sp>
                <p:nvSpPr>
                  <p:cNvPr id="163" name="任意多边形: 形状 526">
                    <a:extLst>
                      <a:ext uri="{FF2B5EF4-FFF2-40B4-BE49-F238E27FC236}">
                        <a16:creationId xmlns:a16="http://schemas.microsoft.com/office/drawing/2014/main" id="{C9BA168C-0651-43C3-AAB7-A8F413E48A60}"/>
                      </a:ext>
                    </a:extLst>
                  </p:cNvPr>
                  <p:cNvSpPr/>
                  <p:nvPr/>
                </p:nvSpPr>
                <p:spPr>
                  <a:xfrm>
                    <a:off x="7115741" y="456881"/>
                    <a:ext cx="551742" cy="331216"/>
                  </a:xfrm>
                  <a:custGeom>
                    <a:avLst/>
                    <a:gdLst>
                      <a:gd name="connsiteX0" fmla="*/ 227152 w 551742"/>
                      <a:gd name="connsiteY0" fmla="*/ 211979 h 331216"/>
                      <a:gd name="connsiteX1" fmla="*/ 1926 w 551742"/>
                      <a:gd name="connsiteY1" fmla="*/ 0 h 331216"/>
                      <a:gd name="connsiteX2" fmla="*/ 227152 w 551742"/>
                      <a:gd name="connsiteY2" fmla="*/ 231852 h 331216"/>
                      <a:gd name="connsiteX3" fmla="*/ 472251 w 551742"/>
                      <a:gd name="connsiteY3" fmla="*/ 324592 h 331216"/>
                      <a:gd name="connsiteX4" fmla="*/ 551743 w 551742"/>
                      <a:gd name="connsiteY4" fmla="*/ 331217 h 331216"/>
                      <a:gd name="connsiteX5" fmla="*/ 227152 w 551742"/>
                      <a:gd name="connsiteY5" fmla="*/ 211979 h 3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42" h="331216">
                        <a:moveTo>
                          <a:pt x="227152" y="211979"/>
                        </a:moveTo>
                        <a:cubicBezTo>
                          <a:pt x="54920" y="139111"/>
                          <a:pt x="1926" y="66243"/>
                          <a:pt x="1926" y="0"/>
                        </a:cubicBezTo>
                        <a:cubicBezTo>
                          <a:pt x="-11323" y="72868"/>
                          <a:pt x="41672" y="152360"/>
                          <a:pt x="227152" y="231852"/>
                        </a:cubicBezTo>
                        <a:cubicBezTo>
                          <a:pt x="266898" y="251725"/>
                          <a:pt x="386135" y="291471"/>
                          <a:pt x="472251" y="324592"/>
                        </a:cubicBezTo>
                        <a:cubicBezTo>
                          <a:pt x="525246" y="331217"/>
                          <a:pt x="551743" y="331217"/>
                          <a:pt x="551743" y="331217"/>
                        </a:cubicBezTo>
                        <a:cubicBezTo>
                          <a:pt x="551743" y="331217"/>
                          <a:pt x="293395" y="245100"/>
                          <a:pt x="227152" y="211979"/>
                        </a:cubicBezTo>
                        <a:close/>
                      </a:path>
                    </a:pathLst>
                  </a:custGeom>
                  <a:grpFill/>
                  <a:ln w="66136" cap="flat">
                    <a:noFill/>
                    <a:prstDash val="solid"/>
                    <a:miter/>
                  </a:ln>
                </p:spPr>
                <p:txBody>
                  <a:bodyPr anchor="ctr"/>
                  <a:lstStyle/>
                  <a:p>
                    <a:pPr fontAlgn="auto"/>
                    <a:endParaRPr lang="zh-CN" altLang="en-US" noProof="1"/>
                  </a:p>
                </p:txBody>
              </p:sp>
              <p:sp>
                <p:nvSpPr>
                  <p:cNvPr id="164" name="任意多边形: 形状 527">
                    <a:extLst>
                      <a:ext uri="{FF2B5EF4-FFF2-40B4-BE49-F238E27FC236}">
                        <a16:creationId xmlns:a16="http://schemas.microsoft.com/office/drawing/2014/main" id="{3ABD65D4-3B16-401F-9F1C-2E4895200445}"/>
                      </a:ext>
                    </a:extLst>
                  </p:cNvPr>
                  <p:cNvSpPr/>
                  <p:nvPr/>
                </p:nvSpPr>
                <p:spPr>
                  <a:xfrm>
                    <a:off x="4183101" y="183751"/>
                    <a:ext cx="3265780" cy="750082"/>
                  </a:xfrm>
                  <a:custGeom>
                    <a:avLst/>
                    <a:gdLst>
                      <a:gd name="connsiteX0" fmla="*/ 0 w 3265780"/>
                      <a:gd name="connsiteY0" fmla="*/ 372496 h 750082"/>
                      <a:gd name="connsiteX1" fmla="*/ 59619 w 3265780"/>
                      <a:gd name="connsiteY1" fmla="*/ 339374 h 750082"/>
                      <a:gd name="connsiteX2" fmla="*/ 1702446 w 3265780"/>
                      <a:gd name="connsiteY2" fmla="*/ 34655 h 750082"/>
                      <a:gd name="connsiteX3" fmla="*/ 3226035 w 3265780"/>
                      <a:gd name="connsiteY3" fmla="*/ 47903 h 750082"/>
                      <a:gd name="connsiteX4" fmla="*/ 3265781 w 3265780"/>
                      <a:gd name="connsiteY4" fmla="*/ 28030 h 750082"/>
                      <a:gd name="connsiteX5" fmla="*/ 1702446 w 3265780"/>
                      <a:gd name="connsiteY5" fmla="*/ 14782 h 750082"/>
                      <a:gd name="connsiteX6" fmla="*/ 59619 w 3265780"/>
                      <a:gd name="connsiteY6" fmla="*/ 319501 h 750082"/>
                      <a:gd name="connsiteX7" fmla="*/ 0 w 3265780"/>
                      <a:gd name="connsiteY7" fmla="*/ 352623 h 750082"/>
                      <a:gd name="connsiteX8" fmla="*/ 66243 w 3265780"/>
                      <a:gd name="connsiteY8" fmla="*/ 750083 h 750082"/>
                      <a:gd name="connsiteX9" fmla="*/ 72867 w 3265780"/>
                      <a:gd name="connsiteY9" fmla="*/ 750083 h 750082"/>
                      <a:gd name="connsiteX10" fmla="*/ 0 w 3265780"/>
                      <a:gd name="connsiteY10" fmla="*/ 372496 h 75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5780" h="750082">
                        <a:moveTo>
                          <a:pt x="0" y="372496"/>
                        </a:moveTo>
                        <a:cubicBezTo>
                          <a:pt x="19873" y="359247"/>
                          <a:pt x="39746" y="352623"/>
                          <a:pt x="59619" y="339374"/>
                        </a:cubicBezTo>
                        <a:cubicBezTo>
                          <a:pt x="331215" y="200263"/>
                          <a:pt x="973772" y="67776"/>
                          <a:pt x="1702446" y="34655"/>
                        </a:cubicBezTo>
                        <a:cubicBezTo>
                          <a:pt x="2325130" y="1533"/>
                          <a:pt x="3073676" y="41279"/>
                          <a:pt x="3226035" y="47903"/>
                        </a:cubicBezTo>
                        <a:cubicBezTo>
                          <a:pt x="3252532" y="34655"/>
                          <a:pt x="3265781" y="28030"/>
                          <a:pt x="3265781" y="28030"/>
                        </a:cubicBezTo>
                        <a:cubicBezTo>
                          <a:pt x="3265781" y="28030"/>
                          <a:pt x="2424495" y="-24964"/>
                          <a:pt x="1702446" y="14782"/>
                        </a:cubicBezTo>
                        <a:cubicBezTo>
                          <a:pt x="980397" y="47903"/>
                          <a:pt x="331215" y="180390"/>
                          <a:pt x="59619" y="319501"/>
                        </a:cubicBezTo>
                        <a:cubicBezTo>
                          <a:pt x="39746" y="332750"/>
                          <a:pt x="19873" y="345998"/>
                          <a:pt x="0" y="352623"/>
                        </a:cubicBezTo>
                        <a:lnTo>
                          <a:pt x="66243" y="750083"/>
                        </a:lnTo>
                        <a:cubicBezTo>
                          <a:pt x="66243" y="750083"/>
                          <a:pt x="66243" y="750083"/>
                          <a:pt x="72867" y="750083"/>
                        </a:cubicBezTo>
                        <a:lnTo>
                          <a:pt x="0" y="372496"/>
                        </a:lnTo>
                        <a:close/>
                      </a:path>
                    </a:pathLst>
                  </a:custGeom>
                  <a:grpFill/>
                  <a:ln w="66136" cap="flat">
                    <a:noFill/>
                    <a:prstDash val="solid"/>
                    <a:miter/>
                  </a:ln>
                </p:spPr>
                <p:txBody>
                  <a:bodyPr anchor="ctr"/>
                  <a:lstStyle/>
                  <a:p>
                    <a:pPr fontAlgn="auto"/>
                    <a:endParaRPr lang="zh-CN" altLang="en-US" noProof="1"/>
                  </a:p>
                </p:txBody>
              </p:sp>
            </p:grpSp>
          </p:grpSp>
        </p:grpSp>
      </p:grpSp>
      <p:grpSp>
        <p:nvGrpSpPr>
          <p:cNvPr id="211" name="组合 427">
            <a:extLst>
              <a:ext uri="{FF2B5EF4-FFF2-40B4-BE49-F238E27FC236}">
                <a16:creationId xmlns:a16="http://schemas.microsoft.com/office/drawing/2014/main" id="{EBD7C502-5941-406E-8E28-DF95C433839A}"/>
              </a:ext>
            </a:extLst>
          </p:cNvPr>
          <p:cNvGrpSpPr>
            <a:grpSpLocks/>
          </p:cNvGrpSpPr>
          <p:nvPr/>
        </p:nvGrpSpPr>
        <p:grpSpPr bwMode="auto">
          <a:xfrm>
            <a:off x="7029267" y="1955800"/>
            <a:ext cx="2670810" cy="1225214"/>
            <a:chOff x="1378" y="2342"/>
            <a:chExt cx="4207" cy="1929"/>
          </a:xfrm>
        </p:grpSpPr>
        <p:grpSp>
          <p:nvGrpSpPr>
            <p:cNvPr id="212" name="组合 211">
              <a:extLst>
                <a:ext uri="{FF2B5EF4-FFF2-40B4-BE49-F238E27FC236}">
                  <a16:creationId xmlns:a16="http://schemas.microsoft.com/office/drawing/2014/main" id="{39377D31-3972-4F7F-8B56-AB753C6D3852}"/>
                </a:ext>
              </a:extLst>
            </p:cNvPr>
            <p:cNvGrpSpPr/>
            <p:nvPr/>
          </p:nvGrpSpPr>
          <p:grpSpPr>
            <a:xfrm>
              <a:off x="1378" y="2841"/>
              <a:ext cx="4207" cy="1430"/>
              <a:chOff x="1115042" y="1830820"/>
              <a:chExt cx="2671849" cy="907707"/>
            </a:xfrm>
            <a:gradFill flip="none" rotWithShape="1">
              <a:gsLst>
                <a:gs pos="0">
                  <a:srgbClr val="E364BB"/>
                </a:gs>
                <a:gs pos="100000">
                  <a:schemeClr val="accent1">
                    <a:lumMod val="40000"/>
                    <a:lumOff val="60000"/>
                  </a:schemeClr>
                </a:gs>
              </a:gsLst>
              <a:lin ang="5400000" scaled="1"/>
              <a:tileRect/>
            </a:gradFill>
          </p:grpSpPr>
          <p:grpSp>
            <p:nvGrpSpPr>
              <p:cNvPr id="223" name="组合 222">
                <a:extLst>
                  <a:ext uri="{FF2B5EF4-FFF2-40B4-BE49-F238E27FC236}">
                    <a16:creationId xmlns:a16="http://schemas.microsoft.com/office/drawing/2014/main" id="{7DD9A752-7F74-4D75-92A6-24646C408435}"/>
                  </a:ext>
                </a:extLst>
              </p:cNvPr>
              <p:cNvGrpSpPr/>
              <p:nvPr/>
            </p:nvGrpSpPr>
            <p:grpSpPr>
              <a:xfrm rot="720000" flipH="1">
                <a:off x="3270882" y="1830820"/>
                <a:ext cx="516009" cy="907707"/>
                <a:chOff x="7910081" y="3664585"/>
                <a:chExt cx="1065125" cy="1873650"/>
              </a:xfrm>
              <a:grpFill/>
            </p:grpSpPr>
            <p:sp>
              <p:nvSpPr>
                <p:cNvPr id="246" name="Freeform 26">
                  <a:extLst>
                    <a:ext uri="{FF2B5EF4-FFF2-40B4-BE49-F238E27FC236}">
                      <a16:creationId xmlns:a16="http://schemas.microsoft.com/office/drawing/2014/main" id="{798EEEDA-4E10-45E9-B71B-D00742B846CA}"/>
                    </a:ext>
                  </a:extLst>
                </p:cNvPr>
                <p:cNvSpPr/>
                <p:nvPr/>
              </p:nvSpPr>
              <p:spPr bwMode="auto">
                <a:xfrm>
                  <a:off x="8198150" y="5313106"/>
                  <a:ext cx="302593" cy="96829"/>
                </a:xfrm>
                <a:custGeom>
                  <a:avLst/>
                  <a:gdLst>
                    <a:gd name="T0" fmla="*/ 36 w 125"/>
                    <a:gd name="T1" fmla="*/ 40 h 40"/>
                    <a:gd name="T2" fmla="*/ 125 w 125"/>
                    <a:gd name="T3" fmla="*/ 28 h 40"/>
                    <a:gd name="T4" fmla="*/ 89 w 125"/>
                    <a:gd name="T5" fmla="*/ 0 h 40"/>
                    <a:gd name="T6" fmla="*/ 0 w 125"/>
                    <a:gd name="T7" fmla="*/ 9 h 40"/>
                    <a:gd name="T8" fmla="*/ 36 w 125"/>
                    <a:gd name="T9" fmla="*/ 40 h 40"/>
                  </a:gdLst>
                  <a:ahLst/>
                  <a:cxnLst>
                    <a:cxn ang="0">
                      <a:pos x="T0" y="T1"/>
                    </a:cxn>
                    <a:cxn ang="0">
                      <a:pos x="T2" y="T3"/>
                    </a:cxn>
                    <a:cxn ang="0">
                      <a:pos x="T4" y="T5"/>
                    </a:cxn>
                    <a:cxn ang="0">
                      <a:pos x="T6" y="T7"/>
                    </a:cxn>
                    <a:cxn ang="0">
                      <a:pos x="T8" y="T9"/>
                    </a:cxn>
                  </a:cxnLst>
                  <a:rect l="0" t="0" r="r" b="b"/>
                  <a:pathLst>
                    <a:path w="125" h="40">
                      <a:moveTo>
                        <a:pt x="36" y="40"/>
                      </a:moveTo>
                      <a:lnTo>
                        <a:pt x="125" y="28"/>
                      </a:lnTo>
                      <a:lnTo>
                        <a:pt x="89" y="0"/>
                      </a:lnTo>
                      <a:lnTo>
                        <a:pt x="0" y="9"/>
                      </a:lnTo>
                      <a:lnTo>
                        <a:pt x="36"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47" name="Freeform 27">
                  <a:extLst>
                    <a:ext uri="{FF2B5EF4-FFF2-40B4-BE49-F238E27FC236}">
                      <a16:creationId xmlns:a16="http://schemas.microsoft.com/office/drawing/2014/main" id="{AFB05402-4002-4874-8E43-442301E4534C}"/>
                    </a:ext>
                  </a:extLst>
                </p:cNvPr>
                <p:cNvSpPr/>
                <p:nvPr/>
              </p:nvSpPr>
              <p:spPr bwMode="auto">
                <a:xfrm>
                  <a:off x="8423278" y="5068611"/>
                  <a:ext cx="99251" cy="283227"/>
                </a:xfrm>
                <a:custGeom>
                  <a:avLst/>
                  <a:gdLst>
                    <a:gd name="T0" fmla="*/ 36 w 41"/>
                    <a:gd name="T1" fmla="*/ 29 h 117"/>
                    <a:gd name="T2" fmla="*/ 41 w 41"/>
                    <a:gd name="T3" fmla="*/ 117 h 117"/>
                    <a:gd name="T4" fmla="*/ 5 w 41"/>
                    <a:gd name="T5" fmla="*/ 86 h 117"/>
                    <a:gd name="T6" fmla="*/ 0 w 41"/>
                    <a:gd name="T7" fmla="*/ 0 h 117"/>
                    <a:gd name="T8" fmla="*/ 36 w 41"/>
                    <a:gd name="T9" fmla="*/ 29 h 117"/>
                  </a:gdLst>
                  <a:ahLst/>
                  <a:cxnLst>
                    <a:cxn ang="0">
                      <a:pos x="T0" y="T1"/>
                    </a:cxn>
                    <a:cxn ang="0">
                      <a:pos x="T2" y="T3"/>
                    </a:cxn>
                    <a:cxn ang="0">
                      <a:pos x="T4" y="T5"/>
                    </a:cxn>
                    <a:cxn ang="0">
                      <a:pos x="T6" y="T7"/>
                    </a:cxn>
                    <a:cxn ang="0">
                      <a:pos x="T8" y="T9"/>
                    </a:cxn>
                  </a:cxnLst>
                  <a:rect l="0" t="0" r="r" b="b"/>
                  <a:pathLst>
                    <a:path w="41" h="117">
                      <a:moveTo>
                        <a:pt x="36" y="29"/>
                      </a:moveTo>
                      <a:lnTo>
                        <a:pt x="41" y="117"/>
                      </a:lnTo>
                      <a:lnTo>
                        <a:pt x="5" y="86"/>
                      </a:lnTo>
                      <a:lnTo>
                        <a:pt x="0" y="0"/>
                      </a:lnTo>
                      <a:lnTo>
                        <a:pt x="36"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48" name="Freeform 28">
                  <a:extLst>
                    <a:ext uri="{FF2B5EF4-FFF2-40B4-BE49-F238E27FC236}">
                      <a16:creationId xmlns:a16="http://schemas.microsoft.com/office/drawing/2014/main" id="{A689DCF6-1116-43F5-AD89-FB037FF38539}"/>
                    </a:ext>
                  </a:extLst>
                </p:cNvPr>
                <p:cNvSpPr/>
                <p:nvPr/>
              </p:nvSpPr>
              <p:spPr bwMode="auto">
                <a:xfrm>
                  <a:off x="8060167" y="5150916"/>
                  <a:ext cx="283227" cy="108934"/>
                </a:xfrm>
                <a:custGeom>
                  <a:avLst/>
                  <a:gdLst>
                    <a:gd name="T0" fmla="*/ 31 w 117"/>
                    <a:gd name="T1" fmla="*/ 35 h 45"/>
                    <a:gd name="T2" fmla="*/ 117 w 117"/>
                    <a:gd name="T3" fmla="*/ 45 h 45"/>
                    <a:gd name="T4" fmla="*/ 88 w 117"/>
                    <a:gd name="T5" fmla="*/ 9 h 45"/>
                    <a:gd name="T6" fmla="*/ 0 w 117"/>
                    <a:gd name="T7" fmla="*/ 0 h 45"/>
                    <a:gd name="T8" fmla="*/ 31 w 117"/>
                    <a:gd name="T9" fmla="*/ 35 h 45"/>
                  </a:gdLst>
                  <a:ahLst/>
                  <a:cxnLst>
                    <a:cxn ang="0">
                      <a:pos x="T0" y="T1"/>
                    </a:cxn>
                    <a:cxn ang="0">
                      <a:pos x="T2" y="T3"/>
                    </a:cxn>
                    <a:cxn ang="0">
                      <a:pos x="T4" y="T5"/>
                    </a:cxn>
                    <a:cxn ang="0">
                      <a:pos x="T6" y="T7"/>
                    </a:cxn>
                    <a:cxn ang="0">
                      <a:pos x="T8" y="T9"/>
                    </a:cxn>
                  </a:cxnLst>
                  <a:rect l="0" t="0" r="r" b="b"/>
                  <a:pathLst>
                    <a:path w="117" h="45">
                      <a:moveTo>
                        <a:pt x="31" y="35"/>
                      </a:moveTo>
                      <a:lnTo>
                        <a:pt x="117" y="45"/>
                      </a:lnTo>
                      <a:lnTo>
                        <a:pt x="88" y="9"/>
                      </a:lnTo>
                      <a:lnTo>
                        <a:pt x="0" y="0"/>
                      </a:lnTo>
                      <a:lnTo>
                        <a:pt x="3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49" name="Freeform 29">
                  <a:extLst>
                    <a:ext uri="{FF2B5EF4-FFF2-40B4-BE49-F238E27FC236}">
                      <a16:creationId xmlns:a16="http://schemas.microsoft.com/office/drawing/2014/main" id="{3A0086CA-6CC0-400E-A6D9-93168C48A6E7}"/>
                    </a:ext>
                  </a:extLst>
                </p:cNvPr>
                <p:cNvSpPr/>
                <p:nvPr/>
              </p:nvSpPr>
              <p:spPr bwMode="auto">
                <a:xfrm>
                  <a:off x="8309504" y="4935471"/>
                  <a:ext cx="96830" cy="295330"/>
                </a:xfrm>
                <a:custGeom>
                  <a:avLst/>
                  <a:gdLst>
                    <a:gd name="T0" fmla="*/ 40 w 40"/>
                    <a:gd name="T1" fmla="*/ 36 h 122"/>
                    <a:gd name="T2" fmla="*/ 28 w 40"/>
                    <a:gd name="T3" fmla="*/ 122 h 122"/>
                    <a:gd name="T4" fmla="*/ 0 w 40"/>
                    <a:gd name="T5" fmla="*/ 86 h 122"/>
                    <a:gd name="T6" fmla="*/ 12 w 40"/>
                    <a:gd name="T7" fmla="*/ 0 h 122"/>
                    <a:gd name="T8" fmla="*/ 40 w 40"/>
                    <a:gd name="T9" fmla="*/ 36 h 122"/>
                  </a:gdLst>
                  <a:ahLst/>
                  <a:cxnLst>
                    <a:cxn ang="0">
                      <a:pos x="T0" y="T1"/>
                    </a:cxn>
                    <a:cxn ang="0">
                      <a:pos x="T2" y="T3"/>
                    </a:cxn>
                    <a:cxn ang="0">
                      <a:pos x="T4" y="T5"/>
                    </a:cxn>
                    <a:cxn ang="0">
                      <a:pos x="T6" y="T7"/>
                    </a:cxn>
                    <a:cxn ang="0">
                      <a:pos x="T8" y="T9"/>
                    </a:cxn>
                  </a:cxnLst>
                  <a:rect l="0" t="0" r="r" b="b"/>
                  <a:pathLst>
                    <a:path w="40" h="122">
                      <a:moveTo>
                        <a:pt x="40" y="36"/>
                      </a:moveTo>
                      <a:lnTo>
                        <a:pt x="28" y="122"/>
                      </a:lnTo>
                      <a:lnTo>
                        <a:pt x="0" y="86"/>
                      </a:lnTo>
                      <a:lnTo>
                        <a:pt x="12" y="0"/>
                      </a:ln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50" name="Freeform 30">
                  <a:extLst>
                    <a:ext uri="{FF2B5EF4-FFF2-40B4-BE49-F238E27FC236}">
                      <a16:creationId xmlns:a16="http://schemas.microsoft.com/office/drawing/2014/main" id="{D90E9DDE-9A5C-4245-B982-13A0118D17FF}"/>
                    </a:ext>
                  </a:extLst>
                </p:cNvPr>
                <p:cNvSpPr/>
                <p:nvPr/>
              </p:nvSpPr>
              <p:spPr bwMode="auto">
                <a:xfrm>
                  <a:off x="7968179" y="4940313"/>
                  <a:ext cx="246915" cy="162190"/>
                </a:xfrm>
                <a:custGeom>
                  <a:avLst/>
                  <a:gdLst>
                    <a:gd name="T0" fmla="*/ 19 w 102"/>
                    <a:gd name="T1" fmla="*/ 41 h 67"/>
                    <a:gd name="T2" fmla="*/ 102 w 102"/>
                    <a:gd name="T3" fmla="*/ 67 h 67"/>
                    <a:gd name="T4" fmla="*/ 83 w 102"/>
                    <a:gd name="T5" fmla="*/ 27 h 67"/>
                    <a:gd name="T6" fmla="*/ 0 w 102"/>
                    <a:gd name="T7" fmla="*/ 0 h 67"/>
                    <a:gd name="T8" fmla="*/ 19 w 102"/>
                    <a:gd name="T9" fmla="*/ 41 h 67"/>
                  </a:gdLst>
                  <a:ahLst/>
                  <a:cxnLst>
                    <a:cxn ang="0">
                      <a:pos x="T0" y="T1"/>
                    </a:cxn>
                    <a:cxn ang="0">
                      <a:pos x="T2" y="T3"/>
                    </a:cxn>
                    <a:cxn ang="0">
                      <a:pos x="T4" y="T5"/>
                    </a:cxn>
                    <a:cxn ang="0">
                      <a:pos x="T6" y="T7"/>
                    </a:cxn>
                    <a:cxn ang="0">
                      <a:pos x="T8" y="T9"/>
                    </a:cxn>
                  </a:cxnLst>
                  <a:rect l="0" t="0" r="r" b="b"/>
                  <a:pathLst>
                    <a:path w="102" h="67">
                      <a:moveTo>
                        <a:pt x="19" y="41"/>
                      </a:moveTo>
                      <a:lnTo>
                        <a:pt x="102" y="67"/>
                      </a:lnTo>
                      <a:lnTo>
                        <a:pt x="83" y="27"/>
                      </a:lnTo>
                      <a:lnTo>
                        <a:pt x="0" y="0"/>
                      </a:lnTo>
                      <a:lnTo>
                        <a:pt x="19"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51" name="Freeform 31">
                  <a:extLst>
                    <a:ext uri="{FF2B5EF4-FFF2-40B4-BE49-F238E27FC236}">
                      <a16:creationId xmlns:a16="http://schemas.microsoft.com/office/drawing/2014/main" id="{0D5610BD-E5DC-4961-8C54-ADC9689EF074}"/>
                    </a:ext>
                  </a:extLst>
                </p:cNvPr>
                <p:cNvSpPr/>
                <p:nvPr/>
              </p:nvSpPr>
              <p:spPr bwMode="auto">
                <a:xfrm>
                  <a:off x="8205411" y="4785386"/>
                  <a:ext cx="121037" cy="300171"/>
                </a:xfrm>
                <a:custGeom>
                  <a:avLst/>
                  <a:gdLst>
                    <a:gd name="T0" fmla="*/ 50 w 50"/>
                    <a:gd name="T1" fmla="*/ 43 h 124"/>
                    <a:gd name="T2" fmla="*/ 21 w 50"/>
                    <a:gd name="T3" fmla="*/ 124 h 124"/>
                    <a:gd name="T4" fmla="*/ 0 w 50"/>
                    <a:gd name="T5" fmla="*/ 81 h 124"/>
                    <a:gd name="T6" fmla="*/ 31 w 50"/>
                    <a:gd name="T7" fmla="*/ 0 h 124"/>
                    <a:gd name="T8" fmla="*/ 50 w 50"/>
                    <a:gd name="T9" fmla="*/ 43 h 124"/>
                  </a:gdLst>
                  <a:ahLst/>
                  <a:cxnLst>
                    <a:cxn ang="0">
                      <a:pos x="T0" y="T1"/>
                    </a:cxn>
                    <a:cxn ang="0">
                      <a:pos x="T2" y="T3"/>
                    </a:cxn>
                    <a:cxn ang="0">
                      <a:pos x="T4" y="T5"/>
                    </a:cxn>
                    <a:cxn ang="0">
                      <a:pos x="T6" y="T7"/>
                    </a:cxn>
                    <a:cxn ang="0">
                      <a:pos x="T8" y="T9"/>
                    </a:cxn>
                  </a:cxnLst>
                  <a:rect l="0" t="0" r="r" b="b"/>
                  <a:pathLst>
                    <a:path w="50" h="124">
                      <a:moveTo>
                        <a:pt x="50" y="43"/>
                      </a:moveTo>
                      <a:lnTo>
                        <a:pt x="21" y="124"/>
                      </a:lnTo>
                      <a:lnTo>
                        <a:pt x="0" y="81"/>
                      </a:lnTo>
                      <a:lnTo>
                        <a:pt x="31" y="0"/>
                      </a:lnTo>
                      <a:lnTo>
                        <a:pt x="5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52" name="Freeform 32">
                  <a:extLst>
                    <a:ext uri="{FF2B5EF4-FFF2-40B4-BE49-F238E27FC236}">
                      <a16:creationId xmlns:a16="http://schemas.microsoft.com/office/drawing/2014/main" id="{7FB4D9AA-8C00-4E71-AED2-C45F92DF9BBA}"/>
                    </a:ext>
                  </a:extLst>
                </p:cNvPr>
                <p:cNvSpPr/>
                <p:nvPr/>
              </p:nvSpPr>
              <p:spPr bwMode="auto">
                <a:xfrm>
                  <a:off x="7914922" y="4715184"/>
                  <a:ext cx="215446" cy="215446"/>
                </a:xfrm>
                <a:custGeom>
                  <a:avLst/>
                  <a:gdLst>
                    <a:gd name="T0" fmla="*/ 12 w 89"/>
                    <a:gd name="T1" fmla="*/ 45 h 89"/>
                    <a:gd name="T2" fmla="*/ 89 w 89"/>
                    <a:gd name="T3" fmla="*/ 89 h 89"/>
                    <a:gd name="T4" fmla="*/ 77 w 89"/>
                    <a:gd name="T5" fmla="*/ 43 h 89"/>
                    <a:gd name="T6" fmla="*/ 0 w 89"/>
                    <a:gd name="T7" fmla="*/ 0 h 89"/>
                    <a:gd name="T8" fmla="*/ 12 w 89"/>
                    <a:gd name="T9" fmla="*/ 45 h 89"/>
                  </a:gdLst>
                  <a:ahLst/>
                  <a:cxnLst>
                    <a:cxn ang="0">
                      <a:pos x="T0" y="T1"/>
                    </a:cxn>
                    <a:cxn ang="0">
                      <a:pos x="T2" y="T3"/>
                    </a:cxn>
                    <a:cxn ang="0">
                      <a:pos x="T4" y="T5"/>
                    </a:cxn>
                    <a:cxn ang="0">
                      <a:pos x="T6" y="T7"/>
                    </a:cxn>
                    <a:cxn ang="0">
                      <a:pos x="T8" y="T9"/>
                    </a:cxn>
                  </a:cxnLst>
                  <a:rect l="0" t="0" r="r" b="b"/>
                  <a:pathLst>
                    <a:path w="89" h="89">
                      <a:moveTo>
                        <a:pt x="12" y="45"/>
                      </a:moveTo>
                      <a:lnTo>
                        <a:pt x="89" y="89"/>
                      </a:lnTo>
                      <a:lnTo>
                        <a:pt x="77" y="43"/>
                      </a:lnTo>
                      <a:lnTo>
                        <a:pt x="0" y="0"/>
                      </a:lnTo>
                      <a:lnTo>
                        <a:pt x="12"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53" name="Freeform 33">
                  <a:extLst>
                    <a:ext uri="{FF2B5EF4-FFF2-40B4-BE49-F238E27FC236}">
                      <a16:creationId xmlns:a16="http://schemas.microsoft.com/office/drawing/2014/main" id="{B90A6FB8-542D-40C7-B88A-5E3FB4998131}"/>
                    </a:ext>
                  </a:extLst>
                </p:cNvPr>
                <p:cNvSpPr/>
                <p:nvPr/>
              </p:nvSpPr>
              <p:spPr bwMode="auto">
                <a:xfrm>
                  <a:off x="8140052" y="4628037"/>
                  <a:ext cx="140403" cy="290488"/>
                </a:xfrm>
                <a:custGeom>
                  <a:avLst/>
                  <a:gdLst>
                    <a:gd name="T0" fmla="*/ 58 w 58"/>
                    <a:gd name="T1" fmla="*/ 45 h 120"/>
                    <a:gd name="T2" fmla="*/ 12 w 58"/>
                    <a:gd name="T3" fmla="*/ 120 h 120"/>
                    <a:gd name="T4" fmla="*/ 0 w 58"/>
                    <a:gd name="T5" fmla="*/ 74 h 120"/>
                    <a:gd name="T6" fmla="*/ 46 w 58"/>
                    <a:gd name="T7" fmla="*/ 0 h 120"/>
                    <a:gd name="T8" fmla="*/ 58 w 58"/>
                    <a:gd name="T9" fmla="*/ 45 h 120"/>
                  </a:gdLst>
                  <a:ahLst/>
                  <a:cxnLst>
                    <a:cxn ang="0">
                      <a:pos x="T0" y="T1"/>
                    </a:cxn>
                    <a:cxn ang="0">
                      <a:pos x="T2" y="T3"/>
                    </a:cxn>
                    <a:cxn ang="0">
                      <a:pos x="T4" y="T5"/>
                    </a:cxn>
                    <a:cxn ang="0">
                      <a:pos x="T6" y="T7"/>
                    </a:cxn>
                    <a:cxn ang="0">
                      <a:pos x="T8" y="T9"/>
                    </a:cxn>
                  </a:cxnLst>
                  <a:rect l="0" t="0" r="r" b="b"/>
                  <a:pathLst>
                    <a:path w="58" h="120">
                      <a:moveTo>
                        <a:pt x="58" y="45"/>
                      </a:moveTo>
                      <a:lnTo>
                        <a:pt x="12" y="120"/>
                      </a:lnTo>
                      <a:lnTo>
                        <a:pt x="0" y="74"/>
                      </a:lnTo>
                      <a:lnTo>
                        <a:pt x="46" y="0"/>
                      </a:lnTo>
                      <a:lnTo>
                        <a:pt x="58"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54" name="Freeform 34">
                  <a:extLst>
                    <a:ext uri="{FF2B5EF4-FFF2-40B4-BE49-F238E27FC236}">
                      <a16:creationId xmlns:a16="http://schemas.microsoft.com/office/drawing/2014/main" id="{921C069B-CFA5-4544-8921-813D04E7DBE6}"/>
                    </a:ext>
                  </a:extLst>
                </p:cNvPr>
                <p:cNvSpPr/>
                <p:nvPr/>
              </p:nvSpPr>
              <p:spPr bwMode="auto">
                <a:xfrm>
                  <a:off x="7910081" y="4482793"/>
                  <a:ext cx="167032" cy="254178"/>
                </a:xfrm>
                <a:custGeom>
                  <a:avLst/>
                  <a:gdLst>
                    <a:gd name="T0" fmla="*/ 2 w 69"/>
                    <a:gd name="T1" fmla="*/ 48 h 105"/>
                    <a:gd name="T2" fmla="*/ 69 w 69"/>
                    <a:gd name="T3" fmla="*/ 105 h 105"/>
                    <a:gd name="T4" fmla="*/ 67 w 69"/>
                    <a:gd name="T5" fmla="*/ 58 h 105"/>
                    <a:gd name="T6" fmla="*/ 0 w 69"/>
                    <a:gd name="T7" fmla="*/ 0 h 105"/>
                    <a:gd name="T8" fmla="*/ 2 w 69"/>
                    <a:gd name="T9" fmla="*/ 48 h 105"/>
                  </a:gdLst>
                  <a:ahLst/>
                  <a:cxnLst>
                    <a:cxn ang="0">
                      <a:pos x="T0" y="T1"/>
                    </a:cxn>
                    <a:cxn ang="0">
                      <a:pos x="T2" y="T3"/>
                    </a:cxn>
                    <a:cxn ang="0">
                      <a:pos x="T4" y="T5"/>
                    </a:cxn>
                    <a:cxn ang="0">
                      <a:pos x="T6" y="T7"/>
                    </a:cxn>
                    <a:cxn ang="0">
                      <a:pos x="T8" y="T9"/>
                    </a:cxn>
                  </a:cxnLst>
                  <a:rect l="0" t="0" r="r" b="b"/>
                  <a:pathLst>
                    <a:path w="69" h="105">
                      <a:moveTo>
                        <a:pt x="2" y="48"/>
                      </a:moveTo>
                      <a:lnTo>
                        <a:pt x="69" y="105"/>
                      </a:lnTo>
                      <a:lnTo>
                        <a:pt x="67" y="58"/>
                      </a:lnTo>
                      <a:lnTo>
                        <a:pt x="0" y="0"/>
                      </a:lnTo>
                      <a:lnTo>
                        <a:pt x="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55" name="Freeform 35">
                  <a:extLst>
                    <a:ext uri="{FF2B5EF4-FFF2-40B4-BE49-F238E27FC236}">
                      <a16:creationId xmlns:a16="http://schemas.microsoft.com/office/drawing/2014/main" id="{FE99C45E-E015-45C5-BBE4-DA91AE0BFDB7}"/>
                    </a:ext>
                  </a:extLst>
                </p:cNvPr>
                <p:cNvSpPr/>
                <p:nvPr/>
              </p:nvSpPr>
              <p:spPr bwMode="auto">
                <a:xfrm>
                  <a:off x="8111003" y="4465849"/>
                  <a:ext cx="152507" cy="266281"/>
                </a:xfrm>
                <a:custGeom>
                  <a:avLst/>
                  <a:gdLst>
                    <a:gd name="T0" fmla="*/ 63 w 63"/>
                    <a:gd name="T1" fmla="*/ 48 h 110"/>
                    <a:gd name="T2" fmla="*/ 3 w 63"/>
                    <a:gd name="T3" fmla="*/ 110 h 110"/>
                    <a:gd name="T4" fmla="*/ 0 w 63"/>
                    <a:gd name="T5" fmla="*/ 65 h 110"/>
                    <a:gd name="T6" fmla="*/ 63 w 63"/>
                    <a:gd name="T7" fmla="*/ 0 h 110"/>
                    <a:gd name="T8" fmla="*/ 63 w 63"/>
                    <a:gd name="T9" fmla="*/ 48 h 110"/>
                  </a:gdLst>
                  <a:ahLst/>
                  <a:cxnLst>
                    <a:cxn ang="0">
                      <a:pos x="T0" y="T1"/>
                    </a:cxn>
                    <a:cxn ang="0">
                      <a:pos x="T2" y="T3"/>
                    </a:cxn>
                    <a:cxn ang="0">
                      <a:pos x="T4" y="T5"/>
                    </a:cxn>
                    <a:cxn ang="0">
                      <a:pos x="T6" y="T7"/>
                    </a:cxn>
                    <a:cxn ang="0">
                      <a:pos x="T8" y="T9"/>
                    </a:cxn>
                  </a:cxnLst>
                  <a:rect l="0" t="0" r="r" b="b"/>
                  <a:pathLst>
                    <a:path w="63" h="110">
                      <a:moveTo>
                        <a:pt x="63" y="48"/>
                      </a:moveTo>
                      <a:lnTo>
                        <a:pt x="3" y="110"/>
                      </a:lnTo>
                      <a:lnTo>
                        <a:pt x="0" y="65"/>
                      </a:lnTo>
                      <a:lnTo>
                        <a:pt x="63" y="0"/>
                      </a:lnTo>
                      <a:lnTo>
                        <a:pt x="63"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56" name="Freeform 36">
                  <a:extLst>
                    <a:ext uri="{FF2B5EF4-FFF2-40B4-BE49-F238E27FC236}">
                      <a16:creationId xmlns:a16="http://schemas.microsoft.com/office/drawing/2014/main" id="{14E2BAF3-1E97-471A-92FE-143C56BC780B}"/>
                    </a:ext>
                  </a:extLst>
                </p:cNvPr>
                <p:cNvSpPr/>
                <p:nvPr/>
              </p:nvSpPr>
              <p:spPr bwMode="auto">
                <a:xfrm>
                  <a:off x="7939130" y="4257666"/>
                  <a:ext cx="142824" cy="278385"/>
                </a:xfrm>
                <a:custGeom>
                  <a:avLst/>
                  <a:gdLst>
                    <a:gd name="T0" fmla="*/ 0 w 59"/>
                    <a:gd name="T1" fmla="*/ 45 h 115"/>
                    <a:gd name="T2" fmla="*/ 52 w 59"/>
                    <a:gd name="T3" fmla="*/ 115 h 115"/>
                    <a:gd name="T4" fmla="*/ 59 w 59"/>
                    <a:gd name="T5" fmla="*/ 69 h 115"/>
                    <a:gd name="T6" fmla="*/ 7 w 59"/>
                    <a:gd name="T7" fmla="*/ 0 h 115"/>
                    <a:gd name="T8" fmla="*/ 0 w 59"/>
                    <a:gd name="T9" fmla="*/ 45 h 115"/>
                  </a:gdLst>
                  <a:ahLst/>
                  <a:cxnLst>
                    <a:cxn ang="0">
                      <a:pos x="T0" y="T1"/>
                    </a:cxn>
                    <a:cxn ang="0">
                      <a:pos x="T2" y="T3"/>
                    </a:cxn>
                    <a:cxn ang="0">
                      <a:pos x="T4" y="T5"/>
                    </a:cxn>
                    <a:cxn ang="0">
                      <a:pos x="T6" y="T7"/>
                    </a:cxn>
                    <a:cxn ang="0">
                      <a:pos x="T8" y="T9"/>
                    </a:cxn>
                  </a:cxnLst>
                  <a:rect l="0" t="0" r="r" b="b"/>
                  <a:pathLst>
                    <a:path w="59" h="115">
                      <a:moveTo>
                        <a:pt x="0" y="45"/>
                      </a:moveTo>
                      <a:lnTo>
                        <a:pt x="52" y="115"/>
                      </a:lnTo>
                      <a:lnTo>
                        <a:pt x="59" y="69"/>
                      </a:lnTo>
                      <a:lnTo>
                        <a:pt x="7" y="0"/>
                      </a:lnTo>
                      <a:lnTo>
                        <a:pt x="0"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57" name="Freeform 37">
                  <a:extLst>
                    <a:ext uri="{FF2B5EF4-FFF2-40B4-BE49-F238E27FC236}">
                      <a16:creationId xmlns:a16="http://schemas.microsoft.com/office/drawing/2014/main" id="{9D539254-EF94-4593-8522-667980C97E6E}"/>
                    </a:ext>
                  </a:extLst>
                </p:cNvPr>
                <p:cNvSpPr/>
                <p:nvPr/>
              </p:nvSpPr>
              <p:spPr bwMode="auto">
                <a:xfrm>
                  <a:off x="8106162" y="4315763"/>
                  <a:ext cx="196081" cy="229971"/>
                </a:xfrm>
                <a:custGeom>
                  <a:avLst/>
                  <a:gdLst>
                    <a:gd name="T0" fmla="*/ 72 w 81"/>
                    <a:gd name="T1" fmla="*/ 45 h 95"/>
                    <a:gd name="T2" fmla="*/ 0 w 81"/>
                    <a:gd name="T3" fmla="*/ 95 h 95"/>
                    <a:gd name="T4" fmla="*/ 7 w 81"/>
                    <a:gd name="T5" fmla="*/ 48 h 95"/>
                    <a:gd name="T6" fmla="*/ 81 w 81"/>
                    <a:gd name="T7" fmla="*/ 0 h 95"/>
                    <a:gd name="T8" fmla="*/ 72 w 81"/>
                    <a:gd name="T9" fmla="*/ 45 h 95"/>
                  </a:gdLst>
                  <a:ahLst/>
                  <a:cxnLst>
                    <a:cxn ang="0">
                      <a:pos x="T0" y="T1"/>
                    </a:cxn>
                    <a:cxn ang="0">
                      <a:pos x="T2" y="T3"/>
                    </a:cxn>
                    <a:cxn ang="0">
                      <a:pos x="T4" y="T5"/>
                    </a:cxn>
                    <a:cxn ang="0">
                      <a:pos x="T6" y="T7"/>
                    </a:cxn>
                    <a:cxn ang="0">
                      <a:pos x="T8" y="T9"/>
                    </a:cxn>
                  </a:cxnLst>
                  <a:rect l="0" t="0" r="r" b="b"/>
                  <a:pathLst>
                    <a:path w="81" h="95">
                      <a:moveTo>
                        <a:pt x="72" y="45"/>
                      </a:moveTo>
                      <a:lnTo>
                        <a:pt x="0" y="95"/>
                      </a:lnTo>
                      <a:lnTo>
                        <a:pt x="7" y="48"/>
                      </a:lnTo>
                      <a:lnTo>
                        <a:pt x="81" y="0"/>
                      </a:lnTo>
                      <a:lnTo>
                        <a:pt x="72"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58" name="Freeform 38">
                  <a:extLst>
                    <a:ext uri="{FF2B5EF4-FFF2-40B4-BE49-F238E27FC236}">
                      <a16:creationId xmlns:a16="http://schemas.microsoft.com/office/drawing/2014/main" id="{5B2903A7-8F5B-496A-9279-903E7B5F62C8}"/>
                    </a:ext>
                  </a:extLst>
                </p:cNvPr>
                <p:cNvSpPr/>
                <p:nvPr/>
              </p:nvSpPr>
              <p:spPr bwMode="auto">
                <a:xfrm>
                  <a:off x="8006911" y="4042220"/>
                  <a:ext cx="128300" cy="295330"/>
                </a:xfrm>
                <a:custGeom>
                  <a:avLst/>
                  <a:gdLst>
                    <a:gd name="T0" fmla="*/ 0 w 53"/>
                    <a:gd name="T1" fmla="*/ 43 h 122"/>
                    <a:gd name="T2" fmla="*/ 36 w 53"/>
                    <a:gd name="T3" fmla="*/ 122 h 122"/>
                    <a:gd name="T4" fmla="*/ 53 w 53"/>
                    <a:gd name="T5" fmla="*/ 79 h 122"/>
                    <a:gd name="T6" fmla="*/ 17 w 53"/>
                    <a:gd name="T7" fmla="*/ 0 h 122"/>
                    <a:gd name="T8" fmla="*/ 0 w 53"/>
                    <a:gd name="T9" fmla="*/ 43 h 122"/>
                  </a:gdLst>
                  <a:ahLst/>
                  <a:cxnLst>
                    <a:cxn ang="0">
                      <a:pos x="T0" y="T1"/>
                    </a:cxn>
                    <a:cxn ang="0">
                      <a:pos x="T2" y="T3"/>
                    </a:cxn>
                    <a:cxn ang="0">
                      <a:pos x="T4" y="T5"/>
                    </a:cxn>
                    <a:cxn ang="0">
                      <a:pos x="T6" y="T7"/>
                    </a:cxn>
                    <a:cxn ang="0">
                      <a:pos x="T8" y="T9"/>
                    </a:cxn>
                  </a:cxnLst>
                  <a:rect l="0" t="0" r="r" b="b"/>
                  <a:pathLst>
                    <a:path w="53" h="122">
                      <a:moveTo>
                        <a:pt x="0" y="43"/>
                      </a:moveTo>
                      <a:lnTo>
                        <a:pt x="36" y="122"/>
                      </a:lnTo>
                      <a:lnTo>
                        <a:pt x="53" y="79"/>
                      </a:lnTo>
                      <a:lnTo>
                        <a:pt x="17" y="0"/>
                      </a:lnTo>
                      <a:lnTo>
                        <a:pt x="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59" name="Freeform 39">
                  <a:extLst>
                    <a:ext uri="{FF2B5EF4-FFF2-40B4-BE49-F238E27FC236}">
                      <a16:creationId xmlns:a16="http://schemas.microsoft.com/office/drawing/2014/main" id="{D3F7382A-87D2-4E02-A95B-4CD85D406FD0}"/>
                    </a:ext>
                  </a:extLst>
                </p:cNvPr>
                <p:cNvSpPr/>
                <p:nvPr/>
              </p:nvSpPr>
              <p:spPr bwMode="auto">
                <a:xfrm>
                  <a:off x="8135210" y="4170519"/>
                  <a:ext cx="237232" cy="183976"/>
                </a:xfrm>
                <a:custGeom>
                  <a:avLst/>
                  <a:gdLst>
                    <a:gd name="T0" fmla="*/ 81 w 98"/>
                    <a:gd name="T1" fmla="*/ 43 h 76"/>
                    <a:gd name="T2" fmla="*/ 0 w 98"/>
                    <a:gd name="T3" fmla="*/ 76 h 76"/>
                    <a:gd name="T4" fmla="*/ 17 w 98"/>
                    <a:gd name="T5" fmla="*/ 33 h 76"/>
                    <a:gd name="T6" fmla="*/ 98 w 98"/>
                    <a:gd name="T7" fmla="*/ 0 h 76"/>
                    <a:gd name="T8" fmla="*/ 81 w 98"/>
                    <a:gd name="T9" fmla="*/ 43 h 76"/>
                  </a:gdLst>
                  <a:ahLst/>
                  <a:cxnLst>
                    <a:cxn ang="0">
                      <a:pos x="T0" y="T1"/>
                    </a:cxn>
                    <a:cxn ang="0">
                      <a:pos x="T2" y="T3"/>
                    </a:cxn>
                    <a:cxn ang="0">
                      <a:pos x="T4" y="T5"/>
                    </a:cxn>
                    <a:cxn ang="0">
                      <a:pos x="T6" y="T7"/>
                    </a:cxn>
                    <a:cxn ang="0">
                      <a:pos x="T8" y="T9"/>
                    </a:cxn>
                  </a:cxnLst>
                  <a:rect l="0" t="0" r="r" b="b"/>
                  <a:pathLst>
                    <a:path w="98" h="76">
                      <a:moveTo>
                        <a:pt x="81" y="43"/>
                      </a:moveTo>
                      <a:lnTo>
                        <a:pt x="0" y="76"/>
                      </a:lnTo>
                      <a:lnTo>
                        <a:pt x="17" y="33"/>
                      </a:lnTo>
                      <a:lnTo>
                        <a:pt x="98" y="0"/>
                      </a:lnTo>
                      <a:lnTo>
                        <a:pt x="81"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60" name="Freeform 40">
                  <a:extLst>
                    <a:ext uri="{FF2B5EF4-FFF2-40B4-BE49-F238E27FC236}">
                      <a16:creationId xmlns:a16="http://schemas.microsoft.com/office/drawing/2014/main" id="{22B78534-1A81-4313-8D67-3821F57380DB}"/>
                    </a:ext>
                  </a:extLst>
                </p:cNvPr>
                <p:cNvSpPr/>
                <p:nvPr/>
              </p:nvSpPr>
              <p:spPr bwMode="auto">
                <a:xfrm>
                  <a:off x="8118265" y="3855824"/>
                  <a:ext cx="108934" cy="297751"/>
                </a:xfrm>
                <a:custGeom>
                  <a:avLst/>
                  <a:gdLst>
                    <a:gd name="T0" fmla="*/ 0 w 45"/>
                    <a:gd name="T1" fmla="*/ 39 h 123"/>
                    <a:gd name="T2" fmla="*/ 19 w 45"/>
                    <a:gd name="T3" fmla="*/ 123 h 123"/>
                    <a:gd name="T4" fmla="*/ 45 w 45"/>
                    <a:gd name="T5" fmla="*/ 84 h 123"/>
                    <a:gd name="T6" fmla="*/ 26 w 45"/>
                    <a:gd name="T7" fmla="*/ 0 h 123"/>
                    <a:gd name="T8" fmla="*/ 0 w 45"/>
                    <a:gd name="T9" fmla="*/ 39 h 123"/>
                  </a:gdLst>
                  <a:ahLst/>
                  <a:cxnLst>
                    <a:cxn ang="0">
                      <a:pos x="T0" y="T1"/>
                    </a:cxn>
                    <a:cxn ang="0">
                      <a:pos x="T2" y="T3"/>
                    </a:cxn>
                    <a:cxn ang="0">
                      <a:pos x="T4" y="T5"/>
                    </a:cxn>
                    <a:cxn ang="0">
                      <a:pos x="T6" y="T7"/>
                    </a:cxn>
                    <a:cxn ang="0">
                      <a:pos x="T8" y="T9"/>
                    </a:cxn>
                  </a:cxnLst>
                  <a:rect l="0" t="0" r="r" b="b"/>
                  <a:pathLst>
                    <a:path w="45" h="123">
                      <a:moveTo>
                        <a:pt x="0" y="39"/>
                      </a:moveTo>
                      <a:lnTo>
                        <a:pt x="19" y="123"/>
                      </a:lnTo>
                      <a:lnTo>
                        <a:pt x="45" y="84"/>
                      </a:lnTo>
                      <a:lnTo>
                        <a:pt x="26"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61" name="Freeform 41">
                  <a:extLst>
                    <a:ext uri="{FF2B5EF4-FFF2-40B4-BE49-F238E27FC236}">
                      <a16:creationId xmlns:a16="http://schemas.microsoft.com/office/drawing/2014/main" id="{1BF7AA29-EB66-47D4-A15F-5409B1AF02A7}"/>
                    </a:ext>
                  </a:extLst>
                </p:cNvPr>
                <p:cNvSpPr/>
                <p:nvPr/>
              </p:nvSpPr>
              <p:spPr bwMode="auto">
                <a:xfrm>
                  <a:off x="8205411" y="4047061"/>
                  <a:ext cx="266281" cy="135561"/>
                </a:xfrm>
                <a:custGeom>
                  <a:avLst/>
                  <a:gdLst>
                    <a:gd name="T0" fmla="*/ 86 w 110"/>
                    <a:gd name="T1" fmla="*/ 39 h 56"/>
                    <a:gd name="T2" fmla="*/ 0 w 110"/>
                    <a:gd name="T3" fmla="*/ 56 h 56"/>
                    <a:gd name="T4" fmla="*/ 24 w 110"/>
                    <a:gd name="T5" fmla="*/ 15 h 56"/>
                    <a:gd name="T6" fmla="*/ 110 w 110"/>
                    <a:gd name="T7" fmla="*/ 0 h 56"/>
                    <a:gd name="T8" fmla="*/ 86 w 110"/>
                    <a:gd name="T9" fmla="*/ 39 h 56"/>
                  </a:gdLst>
                  <a:ahLst/>
                  <a:cxnLst>
                    <a:cxn ang="0">
                      <a:pos x="T0" y="T1"/>
                    </a:cxn>
                    <a:cxn ang="0">
                      <a:pos x="T2" y="T3"/>
                    </a:cxn>
                    <a:cxn ang="0">
                      <a:pos x="T4" y="T5"/>
                    </a:cxn>
                    <a:cxn ang="0">
                      <a:pos x="T6" y="T7"/>
                    </a:cxn>
                    <a:cxn ang="0">
                      <a:pos x="T8" y="T9"/>
                    </a:cxn>
                  </a:cxnLst>
                  <a:rect l="0" t="0" r="r" b="b"/>
                  <a:pathLst>
                    <a:path w="110" h="56">
                      <a:moveTo>
                        <a:pt x="86" y="39"/>
                      </a:moveTo>
                      <a:lnTo>
                        <a:pt x="0" y="56"/>
                      </a:lnTo>
                      <a:lnTo>
                        <a:pt x="24" y="15"/>
                      </a:lnTo>
                      <a:lnTo>
                        <a:pt x="110" y="0"/>
                      </a:lnTo>
                      <a:lnTo>
                        <a:pt x="86"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62" name="Freeform 42">
                  <a:extLst>
                    <a:ext uri="{FF2B5EF4-FFF2-40B4-BE49-F238E27FC236}">
                      <a16:creationId xmlns:a16="http://schemas.microsoft.com/office/drawing/2014/main" id="{93129C22-E2AB-41FA-9812-6936C3DAC558}"/>
                    </a:ext>
                  </a:extLst>
                </p:cNvPr>
                <p:cNvSpPr/>
                <p:nvPr/>
              </p:nvSpPr>
              <p:spPr bwMode="auto">
                <a:xfrm>
                  <a:off x="8273192" y="3700897"/>
                  <a:ext cx="82305" cy="290488"/>
                </a:xfrm>
                <a:custGeom>
                  <a:avLst/>
                  <a:gdLst>
                    <a:gd name="T0" fmla="*/ 0 w 34"/>
                    <a:gd name="T1" fmla="*/ 31 h 120"/>
                    <a:gd name="T2" fmla="*/ 0 w 34"/>
                    <a:gd name="T3" fmla="*/ 120 h 120"/>
                    <a:gd name="T4" fmla="*/ 34 w 34"/>
                    <a:gd name="T5" fmla="*/ 86 h 120"/>
                    <a:gd name="T6" fmla="*/ 31 w 34"/>
                    <a:gd name="T7" fmla="*/ 0 h 120"/>
                    <a:gd name="T8" fmla="*/ 0 w 34"/>
                    <a:gd name="T9" fmla="*/ 31 h 120"/>
                  </a:gdLst>
                  <a:ahLst/>
                  <a:cxnLst>
                    <a:cxn ang="0">
                      <a:pos x="T0" y="T1"/>
                    </a:cxn>
                    <a:cxn ang="0">
                      <a:pos x="T2" y="T3"/>
                    </a:cxn>
                    <a:cxn ang="0">
                      <a:pos x="T4" y="T5"/>
                    </a:cxn>
                    <a:cxn ang="0">
                      <a:pos x="T6" y="T7"/>
                    </a:cxn>
                    <a:cxn ang="0">
                      <a:pos x="T8" y="T9"/>
                    </a:cxn>
                  </a:cxnLst>
                  <a:rect l="0" t="0" r="r" b="b"/>
                  <a:pathLst>
                    <a:path w="34" h="120">
                      <a:moveTo>
                        <a:pt x="0" y="31"/>
                      </a:moveTo>
                      <a:lnTo>
                        <a:pt x="0" y="120"/>
                      </a:lnTo>
                      <a:lnTo>
                        <a:pt x="34" y="86"/>
                      </a:lnTo>
                      <a:lnTo>
                        <a:pt x="31" y="0"/>
                      </a:lnTo>
                      <a:lnTo>
                        <a:pt x="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63" name="Freeform 43">
                  <a:extLst>
                    <a:ext uri="{FF2B5EF4-FFF2-40B4-BE49-F238E27FC236}">
                      <a16:creationId xmlns:a16="http://schemas.microsoft.com/office/drawing/2014/main" id="{5674E387-003B-4633-B2E1-7BBBF127372B}"/>
                    </a:ext>
                  </a:extLst>
                </p:cNvPr>
                <p:cNvSpPr/>
                <p:nvPr/>
              </p:nvSpPr>
              <p:spPr bwMode="auto">
                <a:xfrm>
                  <a:off x="8302241" y="3938129"/>
                  <a:ext cx="295330" cy="87146"/>
                </a:xfrm>
                <a:custGeom>
                  <a:avLst/>
                  <a:gdLst>
                    <a:gd name="T0" fmla="*/ 89 w 122"/>
                    <a:gd name="T1" fmla="*/ 36 h 36"/>
                    <a:gd name="T2" fmla="*/ 0 w 122"/>
                    <a:gd name="T3" fmla="*/ 33 h 36"/>
                    <a:gd name="T4" fmla="*/ 34 w 122"/>
                    <a:gd name="T5" fmla="*/ 0 h 36"/>
                    <a:gd name="T6" fmla="*/ 122 w 122"/>
                    <a:gd name="T7" fmla="*/ 2 h 36"/>
                    <a:gd name="T8" fmla="*/ 89 w 122"/>
                    <a:gd name="T9" fmla="*/ 36 h 36"/>
                  </a:gdLst>
                  <a:ahLst/>
                  <a:cxnLst>
                    <a:cxn ang="0">
                      <a:pos x="T0" y="T1"/>
                    </a:cxn>
                    <a:cxn ang="0">
                      <a:pos x="T2" y="T3"/>
                    </a:cxn>
                    <a:cxn ang="0">
                      <a:pos x="T4" y="T5"/>
                    </a:cxn>
                    <a:cxn ang="0">
                      <a:pos x="T6" y="T7"/>
                    </a:cxn>
                    <a:cxn ang="0">
                      <a:pos x="T8" y="T9"/>
                    </a:cxn>
                  </a:cxnLst>
                  <a:rect l="0" t="0" r="r" b="b"/>
                  <a:pathLst>
                    <a:path w="122" h="36">
                      <a:moveTo>
                        <a:pt x="89" y="36"/>
                      </a:moveTo>
                      <a:lnTo>
                        <a:pt x="0" y="33"/>
                      </a:lnTo>
                      <a:lnTo>
                        <a:pt x="34" y="0"/>
                      </a:lnTo>
                      <a:lnTo>
                        <a:pt x="122" y="2"/>
                      </a:lnTo>
                      <a:lnTo>
                        <a:pt x="8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64" name="Freeform 44">
                  <a:extLst>
                    <a:ext uri="{FF2B5EF4-FFF2-40B4-BE49-F238E27FC236}">
                      <a16:creationId xmlns:a16="http://schemas.microsoft.com/office/drawing/2014/main" id="{C29EE70F-3344-438B-8E2E-E6A2ACEAD959}"/>
                    </a:ext>
                  </a:extLst>
                </p:cNvPr>
                <p:cNvSpPr/>
                <p:nvPr/>
              </p:nvSpPr>
              <p:spPr bwMode="auto">
                <a:xfrm>
                  <a:off x="8539473" y="5380886"/>
                  <a:ext cx="435733" cy="157349"/>
                </a:xfrm>
                <a:custGeom>
                  <a:avLst/>
                  <a:gdLst>
                    <a:gd name="T0" fmla="*/ 1 w 75"/>
                    <a:gd name="T1" fmla="*/ 0 h 27"/>
                    <a:gd name="T2" fmla="*/ 75 w 75"/>
                    <a:gd name="T3" fmla="*/ 19 h 27"/>
                    <a:gd name="T4" fmla="*/ 74 w 75"/>
                    <a:gd name="T5" fmla="*/ 27 h 27"/>
                    <a:gd name="T6" fmla="*/ 0 w 75"/>
                    <a:gd name="T7" fmla="*/ 2 h 27"/>
                    <a:gd name="T8" fmla="*/ 1 w 75"/>
                    <a:gd name="T9" fmla="*/ 0 h 27"/>
                  </a:gdLst>
                  <a:ahLst/>
                  <a:cxnLst>
                    <a:cxn ang="0">
                      <a:pos x="T0" y="T1"/>
                    </a:cxn>
                    <a:cxn ang="0">
                      <a:pos x="T2" y="T3"/>
                    </a:cxn>
                    <a:cxn ang="0">
                      <a:pos x="T4" y="T5"/>
                    </a:cxn>
                    <a:cxn ang="0">
                      <a:pos x="T6" y="T7"/>
                    </a:cxn>
                    <a:cxn ang="0">
                      <a:pos x="T8" y="T9"/>
                    </a:cxn>
                  </a:cxnLst>
                  <a:rect l="0" t="0" r="r" b="b"/>
                  <a:pathLst>
                    <a:path w="75" h="27">
                      <a:moveTo>
                        <a:pt x="1" y="0"/>
                      </a:moveTo>
                      <a:cubicBezTo>
                        <a:pt x="24" y="13"/>
                        <a:pt x="49" y="19"/>
                        <a:pt x="75" y="19"/>
                      </a:cubicBezTo>
                      <a:cubicBezTo>
                        <a:pt x="74" y="27"/>
                        <a:pt x="74" y="27"/>
                        <a:pt x="74" y="27"/>
                      </a:cubicBezTo>
                      <a:cubicBezTo>
                        <a:pt x="48" y="25"/>
                        <a:pt x="22" y="16"/>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65" name="Freeform 45">
                  <a:extLst>
                    <a:ext uri="{FF2B5EF4-FFF2-40B4-BE49-F238E27FC236}">
                      <a16:creationId xmlns:a16="http://schemas.microsoft.com/office/drawing/2014/main" id="{AE1FD7AF-D599-4BD9-9F69-796CF98FCDDF}"/>
                    </a:ext>
                  </a:extLst>
                </p:cNvPr>
                <p:cNvSpPr/>
                <p:nvPr/>
              </p:nvSpPr>
              <p:spPr bwMode="auto">
                <a:xfrm>
                  <a:off x="8389387" y="3664585"/>
                  <a:ext cx="58098" cy="215446"/>
                </a:xfrm>
                <a:custGeom>
                  <a:avLst/>
                  <a:gdLst>
                    <a:gd name="T0" fmla="*/ 0 w 24"/>
                    <a:gd name="T1" fmla="*/ 24 h 89"/>
                    <a:gd name="T2" fmla="*/ 0 w 24"/>
                    <a:gd name="T3" fmla="*/ 89 h 89"/>
                    <a:gd name="T4" fmla="*/ 24 w 24"/>
                    <a:gd name="T5" fmla="*/ 65 h 89"/>
                    <a:gd name="T6" fmla="*/ 24 w 24"/>
                    <a:gd name="T7" fmla="*/ 0 h 89"/>
                    <a:gd name="T8" fmla="*/ 0 w 24"/>
                    <a:gd name="T9" fmla="*/ 24 h 89"/>
                  </a:gdLst>
                  <a:ahLst/>
                  <a:cxnLst>
                    <a:cxn ang="0">
                      <a:pos x="T0" y="T1"/>
                    </a:cxn>
                    <a:cxn ang="0">
                      <a:pos x="T2" y="T3"/>
                    </a:cxn>
                    <a:cxn ang="0">
                      <a:pos x="T4" y="T5"/>
                    </a:cxn>
                    <a:cxn ang="0">
                      <a:pos x="T6" y="T7"/>
                    </a:cxn>
                    <a:cxn ang="0">
                      <a:pos x="T8" y="T9"/>
                    </a:cxn>
                  </a:cxnLst>
                  <a:rect l="0" t="0" r="r" b="b"/>
                  <a:pathLst>
                    <a:path w="24" h="89">
                      <a:moveTo>
                        <a:pt x="0" y="24"/>
                      </a:moveTo>
                      <a:lnTo>
                        <a:pt x="0" y="89"/>
                      </a:lnTo>
                      <a:lnTo>
                        <a:pt x="24" y="65"/>
                      </a:lnTo>
                      <a:lnTo>
                        <a:pt x="24" y="0"/>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66" name="Freeform 46">
                  <a:extLst>
                    <a:ext uri="{FF2B5EF4-FFF2-40B4-BE49-F238E27FC236}">
                      <a16:creationId xmlns:a16="http://schemas.microsoft.com/office/drawing/2014/main" id="{6F8F29F6-0F74-435E-9621-D731FA9A1F99}"/>
                    </a:ext>
                  </a:extLst>
                </p:cNvPr>
                <p:cNvSpPr/>
                <p:nvPr/>
              </p:nvSpPr>
              <p:spPr bwMode="auto">
                <a:xfrm>
                  <a:off x="8413595" y="3846141"/>
                  <a:ext cx="213025" cy="58098"/>
                </a:xfrm>
                <a:custGeom>
                  <a:avLst/>
                  <a:gdLst>
                    <a:gd name="T0" fmla="*/ 64 w 88"/>
                    <a:gd name="T1" fmla="*/ 24 h 24"/>
                    <a:gd name="T2" fmla="*/ 0 w 88"/>
                    <a:gd name="T3" fmla="*/ 21 h 24"/>
                    <a:gd name="T4" fmla="*/ 24 w 88"/>
                    <a:gd name="T5" fmla="*/ 0 h 24"/>
                    <a:gd name="T6" fmla="*/ 88 w 88"/>
                    <a:gd name="T7" fmla="*/ 0 h 24"/>
                    <a:gd name="T8" fmla="*/ 64 w 88"/>
                    <a:gd name="T9" fmla="*/ 24 h 24"/>
                  </a:gdLst>
                  <a:ahLst/>
                  <a:cxnLst>
                    <a:cxn ang="0">
                      <a:pos x="T0" y="T1"/>
                    </a:cxn>
                    <a:cxn ang="0">
                      <a:pos x="T2" y="T3"/>
                    </a:cxn>
                    <a:cxn ang="0">
                      <a:pos x="T4" y="T5"/>
                    </a:cxn>
                    <a:cxn ang="0">
                      <a:pos x="T6" y="T7"/>
                    </a:cxn>
                    <a:cxn ang="0">
                      <a:pos x="T8" y="T9"/>
                    </a:cxn>
                  </a:cxnLst>
                  <a:rect l="0" t="0" r="r" b="b"/>
                  <a:pathLst>
                    <a:path w="88" h="24">
                      <a:moveTo>
                        <a:pt x="64" y="24"/>
                      </a:moveTo>
                      <a:lnTo>
                        <a:pt x="0" y="21"/>
                      </a:lnTo>
                      <a:lnTo>
                        <a:pt x="24" y="0"/>
                      </a:lnTo>
                      <a:lnTo>
                        <a:pt x="88" y="0"/>
                      </a:lnTo>
                      <a:lnTo>
                        <a:pt x="64"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grpSp>
          <p:grpSp>
            <p:nvGrpSpPr>
              <p:cNvPr id="224" name="组合 223">
                <a:extLst>
                  <a:ext uri="{FF2B5EF4-FFF2-40B4-BE49-F238E27FC236}">
                    <a16:creationId xmlns:a16="http://schemas.microsoft.com/office/drawing/2014/main" id="{AA8BDCE8-42FB-4202-B555-FDA6CCA707FB}"/>
                  </a:ext>
                </a:extLst>
              </p:cNvPr>
              <p:cNvGrpSpPr/>
              <p:nvPr/>
            </p:nvGrpSpPr>
            <p:grpSpPr>
              <a:xfrm rot="20880000">
                <a:off x="1115042" y="1830822"/>
                <a:ext cx="516008" cy="907704"/>
                <a:chOff x="7910081" y="3664585"/>
                <a:chExt cx="1065125" cy="1873650"/>
              </a:xfrm>
              <a:grpFill/>
            </p:grpSpPr>
            <p:sp>
              <p:nvSpPr>
                <p:cNvPr id="225" name="Freeform 26">
                  <a:extLst>
                    <a:ext uri="{FF2B5EF4-FFF2-40B4-BE49-F238E27FC236}">
                      <a16:creationId xmlns:a16="http://schemas.microsoft.com/office/drawing/2014/main" id="{B682AA3F-2110-437F-B782-3B5B1C42076E}"/>
                    </a:ext>
                  </a:extLst>
                </p:cNvPr>
                <p:cNvSpPr/>
                <p:nvPr/>
              </p:nvSpPr>
              <p:spPr bwMode="auto">
                <a:xfrm>
                  <a:off x="8198150" y="5313106"/>
                  <a:ext cx="302593" cy="96829"/>
                </a:xfrm>
                <a:custGeom>
                  <a:avLst/>
                  <a:gdLst>
                    <a:gd name="T0" fmla="*/ 36 w 125"/>
                    <a:gd name="T1" fmla="*/ 40 h 40"/>
                    <a:gd name="T2" fmla="*/ 125 w 125"/>
                    <a:gd name="T3" fmla="*/ 28 h 40"/>
                    <a:gd name="T4" fmla="*/ 89 w 125"/>
                    <a:gd name="T5" fmla="*/ 0 h 40"/>
                    <a:gd name="T6" fmla="*/ 0 w 125"/>
                    <a:gd name="T7" fmla="*/ 9 h 40"/>
                    <a:gd name="T8" fmla="*/ 36 w 125"/>
                    <a:gd name="T9" fmla="*/ 40 h 40"/>
                  </a:gdLst>
                  <a:ahLst/>
                  <a:cxnLst>
                    <a:cxn ang="0">
                      <a:pos x="T0" y="T1"/>
                    </a:cxn>
                    <a:cxn ang="0">
                      <a:pos x="T2" y="T3"/>
                    </a:cxn>
                    <a:cxn ang="0">
                      <a:pos x="T4" y="T5"/>
                    </a:cxn>
                    <a:cxn ang="0">
                      <a:pos x="T6" y="T7"/>
                    </a:cxn>
                    <a:cxn ang="0">
                      <a:pos x="T8" y="T9"/>
                    </a:cxn>
                  </a:cxnLst>
                  <a:rect l="0" t="0" r="r" b="b"/>
                  <a:pathLst>
                    <a:path w="125" h="40">
                      <a:moveTo>
                        <a:pt x="36" y="40"/>
                      </a:moveTo>
                      <a:lnTo>
                        <a:pt x="125" y="28"/>
                      </a:lnTo>
                      <a:lnTo>
                        <a:pt x="89" y="0"/>
                      </a:lnTo>
                      <a:lnTo>
                        <a:pt x="0" y="9"/>
                      </a:lnTo>
                      <a:lnTo>
                        <a:pt x="36"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26" name="Freeform 27">
                  <a:extLst>
                    <a:ext uri="{FF2B5EF4-FFF2-40B4-BE49-F238E27FC236}">
                      <a16:creationId xmlns:a16="http://schemas.microsoft.com/office/drawing/2014/main" id="{D229A53A-B637-4A25-A63C-421A5F1E16AB}"/>
                    </a:ext>
                  </a:extLst>
                </p:cNvPr>
                <p:cNvSpPr/>
                <p:nvPr/>
              </p:nvSpPr>
              <p:spPr bwMode="auto">
                <a:xfrm>
                  <a:off x="8423278" y="5068611"/>
                  <a:ext cx="99251" cy="283227"/>
                </a:xfrm>
                <a:custGeom>
                  <a:avLst/>
                  <a:gdLst>
                    <a:gd name="T0" fmla="*/ 36 w 41"/>
                    <a:gd name="T1" fmla="*/ 29 h 117"/>
                    <a:gd name="T2" fmla="*/ 41 w 41"/>
                    <a:gd name="T3" fmla="*/ 117 h 117"/>
                    <a:gd name="T4" fmla="*/ 5 w 41"/>
                    <a:gd name="T5" fmla="*/ 86 h 117"/>
                    <a:gd name="T6" fmla="*/ 0 w 41"/>
                    <a:gd name="T7" fmla="*/ 0 h 117"/>
                    <a:gd name="T8" fmla="*/ 36 w 41"/>
                    <a:gd name="T9" fmla="*/ 29 h 117"/>
                  </a:gdLst>
                  <a:ahLst/>
                  <a:cxnLst>
                    <a:cxn ang="0">
                      <a:pos x="T0" y="T1"/>
                    </a:cxn>
                    <a:cxn ang="0">
                      <a:pos x="T2" y="T3"/>
                    </a:cxn>
                    <a:cxn ang="0">
                      <a:pos x="T4" y="T5"/>
                    </a:cxn>
                    <a:cxn ang="0">
                      <a:pos x="T6" y="T7"/>
                    </a:cxn>
                    <a:cxn ang="0">
                      <a:pos x="T8" y="T9"/>
                    </a:cxn>
                  </a:cxnLst>
                  <a:rect l="0" t="0" r="r" b="b"/>
                  <a:pathLst>
                    <a:path w="41" h="117">
                      <a:moveTo>
                        <a:pt x="36" y="29"/>
                      </a:moveTo>
                      <a:lnTo>
                        <a:pt x="41" y="117"/>
                      </a:lnTo>
                      <a:lnTo>
                        <a:pt x="5" y="86"/>
                      </a:lnTo>
                      <a:lnTo>
                        <a:pt x="0" y="0"/>
                      </a:lnTo>
                      <a:lnTo>
                        <a:pt x="36"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27" name="Freeform 28">
                  <a:extLst>
                    <a:ext uri="{FF2B5EF4-FFF2-40B4-BE49-F238E27FC236}">
                      <a16:creationId xmlns:a16="http://schemas.microsoft.com/office/drawing/2014/main" id="{A806258B-2465-4DA4-99C2-767F20A29DB9}"/>
                    </a:ext>
                  </a:extLst>
                </p:cNvPr>
                <p:cNvSpPr/>
                <p:nvPr/>
              </p:nvSpPr>
              <p:spPr bwMode="auto">
                <a:xfrm>
                  <a:off x="8060167" y="5150916"/>
                  <a:ext cx="283227" cy="108934"/>
                </a:xfrm>
                <a:custGeom>
                  <a:avLst/>
                  <a:gdLst>
                    <a:gd name="T0" fmla="*/ 31 w 117"/>
                    <a:gd name="T1" fmla="*/ 35 h 45"/>
                    <a:gd name="T2" fmla="*/ 117 w 117"/>
                    <a:gd name="T3" fmla="*/ 45 h 45"/>
                    <a:gd name="T4" fmla="*/ 88 w 117"/>
                    <a:gd name="T5" fmla="*/ 9 h 45"/>
                    <a:gd name="T6" fmla="*/ 0 w 117"/>
                    <a:gd name="T7" fmla="*/ 0 h 45"/>
                    <a:gd name="T8" fmla="*/ 31 w 117"/>
                    <a:gd name="T9" fmla="*/ 35 h 45"/>
                  </a:gdLst>
                  <a:ahLst/>
                  <a:cxnLst>
                    <a:cxn ang="0">
                      <a:pos x="T0" y="T1"/>
                    </a:cxn>
                    <a:cxn ang="0">
                      <a:pos x="T2" y="T3"/>
                    </a:cxn>
                    <a:cxn ang="0">
                      <a:pos x="T4" y="T5"/>
                    </a:cxn>
                    <a:cxn ang="0">
                      <a:pos x="T6" y="T7"/>
                    </a:cxn>
                    <a:cxn ang="0">
                      <a:pos x="T8" y="T9"/>
                    </a:cxn>
                  </a:cxnLst>
                  <a:rect l="0" t="0" r="r" b="b"/>
                  <a:pathLst>
                    <a:path w="117" h="45">
                      <a:moveTo>
                        <a:pt x="31" y="35"/>
                      </a:moveTo>
                      <a:lnTo>
                        <a:pt x="117" y="45"/>
                      </a:lnTo>
                      <a:lnTo>
                        <a:pt x="88" y="9"/>
                      </a:lnTo>
                      <a:lnTo>
                        <a:pt x="0" y="0"/>
                      </a:lnTo>
                      <a:lnTo>
                        <a:pt x="3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28" name="Freeform 29">
                  <a:extLst>
                    <a:ext uri="{FF2B5EF4-FFF2-40B4-BE49-F238E27FC236}">
                      <a16:creationId xmlns:a16="http://schemas.microsoft.com/office/drawing/2014/main" id="{F2D47C73-3B1C-4120-8FAF-4EF3FF1BA10B}"/>
                    </a:ext>
                  </a:extLst>
                </p:cNvPr>
                <p:cNvSpPr/>
                <p:nvPr/>
              </p:nvSpPr>
              <p:spPr bwMode="auto">
                <a:xfrm>
                  <a:off x="8309504" y="4935471"/>
                  <a:ext cx="96830" cy="295330"/>
                </a:xfrm>
                <a:custGeom>
                  <a:avLst/>
                  <a:gdLst>
                    <a:gd name="T0" fmla="*/ 40 w 40"/>
                    <a:gd name="T1" fmla="*/ 36 h 122"/>
                    <a:gd name="T2" fmla="*/ 28 w 40"/>
                    <a:gd name="T3" fmla="*/ 122 h 122"/>
                    <a:gd name="T4" fmla="*/ 0 w 40"/>
                    <a:gd name="T5" fmla="*/ 86 h 122"/>
                    <a:gd name="T6" fmla="*/ 12 w 40"/>
                    <a:gd name="T7" fmla="*/ 0 h 122"/>
                    <a:gd name="T8" fmla="*/ 40 w 40"/>
                    <a:gd name="T9" fmla="*/ 36 h 122"/>
                  </a:gdLst>
                  <a:ahLst/>
                  <a:cxnLst>
                    <a:cxn ang="0">
                      <a:pos x="T0" y="T1"/>
                    </a:cxn>
                    <a:cxn ang="0">
                      <a:pos x="T2" y="T3"/>
                    </a:cxn>
                    <a:cxn ang="0">
                      <a:pos x="T4" y="T5"/>
                    </a:cxn>
                    <a:cxn ang="0">
                      <a:pos x="T6" y="T7"/>
                    </a:cxn>
                    <a:cxn ang="0">
                      <a:pos x="T8" y="T9"/>
                    </a:cxn>
                  </a:cxnLst>
                  <a:rect l="0" t="0" r="r" b="b"/>
                  <a:pathLst>
                    <a:path w="40" h="122">
                      <a:moveTo>
                        <a:pt x="40" y="36"/>
                      </a:moveTo>
                      <a:lnTo>
                        <a:pt x="28" y="122"/>
                      </a:lnTo>
                      <a:lnTo>
                        <a:pt x="0" y="86"/>
                      </a:lnTo>
                      <a:lnTo>
                        <a:pt x="12" y="0"/>
                      </a:lnTo>
                      <a:lnTo>
                        <a:pt x="4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29" name="Freeform 30">
                  <a:extLst>
                    <a:ext uri="{FF2B5EF4-FFF2-40B4-BE49-F238E27FC236}">
                      <a16:creationId xmlns:a16="http://schemas.microsoft.com/office/drawing/2014/main" id="{C96D6562-6FFB-4459-B9A4-2D2A2A8FB112}"/>
                    </a:ext>
                  </a:extLst>
                </p:cNvPr>
                <p:cNvSpPr/>
                <p:nvPr/>
              </p:nvSpPr>
              <p:spPr bwMode="auto">
                <a:xfrm>
                  <a:off x="7968179" y="4940313"/>
                  <a:ext cx="246915" cy="162190"/>
                </a:xfrm>
                <a:custGeom>
                  <a:avLst/>
                  <a:gdLst>
                    <a:gd name="T0" fmla="*/ 19 w 102"/>
                    <a:gd name="T1" fmla="*/ 41 h 67"/>
                    <a:gd name="T2" fmla="*/ 102 w 102"/>
                    <a:gd name="T3" fmla="*/ 67 h 67"/>
                    <a:gd name="T4" fmla="*/ 83 w 102"/>
                    <a:gd name="T5" fmla="*/ 27 h 67"/>
                    <a:gd name="T6" fmla="*/ 0 w 102"/>
                    <a:gd name="T7" fmla="*/ 0 h 67"/>
                    <a:gd name="T8" fmla="*/ 19 w 102"/>
                    <a:gd name="T9" fmla="*/ 41 h 67"/>
                  </a:gdLst>
                  <a:ahLst/>
                  <a:cxnLst>
                    <a:cxn ang="0">
                      <a:pos x="T0" y="T1"/>
                    </a:cxn>
                    <a:cxn ang="0">
                      <a:pos x="T2" y="T3"/>
                    </a:cxn>
                    <a:cxn ang="0">
                      <a:pos x="T4" y="T5"/>
                    </a:cxn>
                    <a:cxn ang="0">
                      <a:pos x="T6" y="T7"/>
                    </a:cxn>
                    <a:cxn ang="0">
                      <a:pos x="T8" y="T9"/>
                    </a:cxn>
                  </a:cxnLst>
                  <a:rect l="0" t="0" r="r" b="b"/>
                  <a:pathLst>
                    <a:path w="102" h="67">
                      <a:moveTo>
                        <a:pt x="19" y="41"/>
                      </a:moveTo>
                      <a:lnTo>
                        <a:pt x="102" y="67"/>
                      </a:lnTo>
                      <a:lnTo>
                        <a:pt x="83" y="27"/>
                      </a:lnTo>
                      <a:lnTo>
                        <a:pt x="0" y="0"/>
                      </a:lnTo>
                      <a:lnTo>
                        <a:pt x="19"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30" name="Freeform 31">
                  <a:extLst>
                    <a:ext uri="{FF2B5EF4-FFF2-40B4-BE49-F238E27FC236}">
                      <a16:creationId xmlns:a16="http://schemas.microsoft.com/office/drawing/2014/main" id="{8A57FED8-A1B6-4A5A-ADF1-480CCA31304F}"/>
                    </a:ext>
                  </a:extLst>
                </p:cNvPr>
                <p:cNvSpPr/>
                <p:nvPr/>
              </p:nvSpPr>
              <p:spPr bwMode="auto">
                <a:xfrm>
                  <a:off x="8205411" y="4785386"/>
                  <a:ext cx="121037" cy="300171"/>
                </a:xfrm>
                <a:custGeom>
                  <a:avLst/>
                  <a:gdLst>
                    <a:gd name="T0" fmla="*/ 50 w 50"/>
                    <a:gd name="T1" fmla="*/ 43 h 124"/>
                    <a:gd name="T2" fmla="*/ 21 w 50"/>
                    <a:gd name="T3" fmla="*/ 124 h 124"/>
                    <a:gd name="T4" fmla="*/ 0 w 50"/>
                    <a:gd name="T5" fmla="*/ 81 h 124"/>
                    <a:gd name="T6" fmla="*/ 31 w 50"/>
                    <a:gd name="T7" fmla="*/ 0 h 124"/>
                    <a:gd name="T8" fmla="*/ 50 w 50"/>
                    <a:gd name="T9" fmla="*/ 43 h 124"/>
                  </a:gdLst>
                  <a:ahLst/>
                  <a:cxnLst>
                    <a:cxn ang="0">
                      <a:pos x="T0" y="T1"/>
                    </a:cxn>
                    <a:cxn ang="0">
                      <a:pos x="T2" y="T3"/>
                    </a:cxn>
                    <a:cxn ang="0">
                      <a:pos x="T4" y="T5"/>
                    </a:cxn>
                    <a:cxn ang="0">
                      <a:pos x="T6" y="T7"/>
                    </a:cxn>
                    <a:cxn ang="0">
                      <a:pos x="T8" y="T9"/>
                    </a:cxn>
                  </a:cxnLst>
                  <a:rect l="0" t="0" r="r" b="b"/>
                  <a:pathLst>
                    <a:path w="50" h="124">
                      <a:moveTo>
                        <a:pt x="50" y="43"/>
                      </a:moveTo>
                      <a:lnTo>
                        <a:pt x="21" y="124"/>
                      </a:lnTo>
                      <a:lnTo>
                        <a:pt x="0" y="81"/>
                      </a:lnTo>
                      <a:lnTo>
                        <a:pt x="31" y="0"/>
                      </a:lnTo>
                      <a:lnTo>
                        <a:pt x="5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31" name="Freeform 32">
                  <a:extLst>
                    <a:ext uri="{FF2B5EF4-FFF2-40B4-BE49-F238E27FC236}">
                      <a16:creationId xmlns:a16="http://schemas.microsoft.com/office/drawing/2014/main" id="{7E1E945B-EC13-49C2-A89D-1A7A081B831E}"/>
                    </a:ext>
                  </a:extLst>
                </p:cNvPr>
                <p:cNvSpPr/>
                <p:nvPr/>
              </p:nvSpPr>
              <p:spPr bwMode="auto">
                <a:xfrm>
                  <a:off x="7914922" y="4715184"/>
                  <a:ext cx="215446" cy="215446"/>
                </a:xfrm>
                <a:custGeom>
                  <a:avLst/>
                  <a:gdLst>
                    <a:gd name="T0" fmla="*/ 12 w 89"/>
                    <a:gd name="T1" fmla="*/ 45 h 89"/>
                    <a:gd name="T2" fmla="*/ 89 w 89"/>
                    <a:gd name="T3" fmla="*/ 89 h 89"/>
                    <a:gd name="T4" fmla="*/ 77 w 89"/>
                    <a:gd name="T5" fmla="*/ 43 h 89"/>
                    <a:gd name="T6" fmla="*/ 0 w 89"/>
                    <a:gd name="T7" fmla="*/ 0 h 89"/>
                    <a:gd name="T8" fmla="*/ 12 w 89"/>
                    <a:gd name="T9" fmla="*/ 45 h 89"/>
                  </a:gdLst>
                  <a:ahLst/>
                  <a:cxnLst>
                    <a:cxn ang="0">
                      <a:pos x="T0" y="T1"/>
                    </a:cxn>
                    <a:cxn ang="0">
                      <a:pos x="T2" y="T3"/>
                    </a:cxn>
                    <a:cxn ang="0">
                      <a:pos x="T4" y="T5"/>
                    </a:cxn>
                    <a:cxn ang="0">
                      <a:pos x="T6" y="T7"/>
                    </a:cxn>
                    <a:cxn ang="0">
                      <a:pos x="T8" y="T9"/>
                    </a:cxn>
                  </a:cxnLst>
                  <a:rect l="0" t="0" r="r" b="b"/>
                  <a:pathLst>
                    <a:path w="89" h="89">
                      <a:moveTo>
                        <a:pt x="12" y="45"/>
                      </a:moveTo>
                      <a:lnTo>
                        <a:pt x="89" y="89"/>
                      </a:lnTo>
                      <a:lnTo>
                        <a:pt x="77" y="43"/>
                      </a:lnTo>
                      <a:lnTo>
                        <a:pt x="0" y="0"/>
                      </a:lnTo>
                      <a:lnTo>
                        <a:pt x="12"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32" name="Freeform 33">
                  <a:extLst>
                    <a:ext uri="{FF2B5EF4-FFF2-40B4-BE49-F238E27FC236}">
                      <a16:creationId xmlns:a16="http://schemas.microsoft.com/office/drawing/2014/main" id="{3033E8E6-2540-45D7-BE80-11909DB3A82B}"/>
                    </a:ext>
                  </a:extLst>
                </p:cNvPr>
                <p:cNvSpPr/>
                <p:nvPr/>
              </p:nvSpPr>
              <p:spPr bwMode="auto">
                <a:xfrm>
                  <a:off x="8140052" y="4628037"/>
                  <a:ext cx="140403" cy="290488"/>
                </a:xfrm>
                <a:custGeom>
                  <a:avLst/>
                  <a:gdLst>
                    <a:gd name="T0" fmla="*/ 58 w 58"/>
                    <a:gd name="T1" fmla="*/ 45 h 120"/>
                    <a:gd name="T2" fmla="*/ 12 w 58"/>
                    <a:gd name="T3" fmla="*/ 120 h 120"/>
                    <a:gd name="T4" fmla="*/ 0 w 58"/>
                    <a:gd name="T5" fmla="*/ 74 h 120"/>
                    <a:gd name="T6" fmla="*/ 46 w 58"/>
                    <a:gd name="T7" fmla="*/ 0 h 120"/>
                    <a:gd name="T8" fmla="*/ 58 w 58"/>
                    <a:gd name="T9" fmla="*/ 45 h 120"/>
                  </a:gdLst>
                  <a:ahLst/>
                  <a:cxnLst>
                    <a:cxn ang="0">
                      <a:pos x="T0" y="T1"/>
                    </a:cxn>
                    <a:cxn ang="0">
                      <a:pos x="T2" y="T3"/>
                    </a:cxn>
                    <a:cxn ang="0">
                      <a:pos x="T4" y="T5"/>
                    </a:cxn>
                    <a:cxn ang="0">
                      <a:pos x="T6" y="T7"/>
                    </a:cxn>
                    <a:cxn ang="0">
                      <a:pos x="T8" y="T9"/>
                    </a:cxn>
                  </a:cxnLst>
                  <a:rect l="0" t="0" r="r" b="b"/>
                  <a:pathLst>
                    <a:path w="58" h="120">
                      <a:moveTo>
                        <a:pt x="58" y="45"/>
                      </a:moveTo>
                      <a:lnTo>
                        <a:pt x="12" y="120"/>
                      </a:lnTo>
                      <a:lnTo>
                        <a:pt x="0" y="74"/>
                      </a:lnTo>
                      <a:lnTo>
                        <a:pt x="46" y="0"/>
                      </a:lnTo>
                      <a:lnTo>
                        <a:pt x="58"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33" name="Freeform 34">
                  <a:extLst>
                    <a:ext uri="{FF2B5EF4-FFF2-40B4-BE49-F238E27FC236}">
                      <a16:creationId xmlns:a16="http://schemas.microsoft.com/office/drawing/2014/main" id="{7F92DDDE-2D81-4478-9D70-E555DF14C8C1}"/>
                    </a:ext>
                  </a:extLst>
                </p:cNvPr>
                <p:cNvSpPr/>
                <p:nvPr/>
              </p:nvSpPr>
              <p:spPr bwMode="auto">
                <a:xfrm>
                  <a:off x="7910081" y="4482793"/>
                  <a:ext cx="167032" cy="254178"/>
                </a:xfrm>
                <a:custGeom>
                  <a:avLst/>
                  <a:gdLst>
                    <a:gd name="T0" fmla="*/ 2 w 69"/>
                    <a:gd name="T1" fmla="*/ 48 h 105"/>
                    <a:gd name="T2" fmla="*/ 69 w 69"/>
                    <a:gd name="T3" fmla="*/ 105 h 105"/>
                    <a:gd name="T4" fmla="*/ 67 w 69"/>
                    <a:gd name="T5" fmla="*/ 58 h 105"/>
                    <a:gd name="T6" fmla="*/ 0 w 69"/>
                    <a:gd name="T7" fmla="*/ 0 h 105"/>
                    <a:gd name="T8" fmla="*/ 2 w 69"/>
                    <a:gd name="T9" fmla="*/ 48 h 105"/>
                  </a:gdLst>
                  <a:ahLst/>
                  <a:cxnLst>
                    <a:cxn ang="0">
                      <a:pos x="T0" y="T1"/>
                    </a:cxn>
                    <a:cxn ang="0">
                      <a:pos x="T2" y="T3"/>
                    </a:cxn>
                    <a:cxn ang="0">
                      <a:pos x="T4" y="T5"/>
                    </a:cxn>
                    <a:cxn ang="0">
                      <a:pos x="T6" y="T7"/>
                    </a:cxn>
                    <a:cxn ang="0">
                      <a:pos x="T8" y="T9"/>
                    </a:cxn>
                  </a:cxnLst>
                  <a:rect l="0" t="0" r="r" b="b"/>
                  <a:pathLst>
                    <a:path w="69" h="105">
                      <a:moveTo>
                        <a:pt x="2" y="48"/>
                      </a:moveTo>
                      <a:lnTo>
                        <a:pt x="69" y="105"/>
                      </a:lnTo>
                      <a:lnTo>
                        <a:pt x="67" y="58"/>
                      </a:lnTo>
                      <a:lnTo>
                        <a:pt x="0" y="0"/>
                      </a:lnTo>
                      <a:lnTo>
                        <a:pt x="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34" name="Freeform 35">
                  <a:extLst>
                    <a:ext uri="{FF2B5EF4-FFF2-40B4-BE49-F238E27FC236}">
                      <a16:creationId xmlns:a16="http://schemas.microsoft.com/office/drawing/2014/main" id="{22B91640-A134-42BC-9CFD-008237BCAAFB}"/>
                    </a:ext>
                  </a:extLst>
                </p:cNvPr>
                <p:cNvSpPr/>
                <p:nvPr/>
              </p:nvSpPr>
              <p:spPr bwMode="auto">
                <a:xfrm>
                  <a:off x="8111003" y="4465849"/>
                  <a:ext cx="152507" cy="266281"/>
                </a:xfrm>
                <a:custGeom>
                  <a:avLst/>
                  <a:gdLst>
                    <a:gd name="T0" fmla="*/ 63 w 63"/>
                    <a:gd name="T1" fmla="*/ 48 h 110"/>
                    <a:gd name="T2" fmla="*/ 3 w 63"/>
                    <a:gd name="T3" fmla="*/ 110 h 110"/>
                    <a:gd name="T4" fmla="*/ 0 w 63"/>
                    <a:gd name="T5" fmla="*/ 65 h 110"/>
                    <a:gd name="T6" fmla="*/ 63 w 63"/>
                    <a:gd name="T7" fmla="*/ 0 h 110"/>
                    <a:gd name="T8" fmla="*/ 63 w 63"/>
                    <a:gd name="T9" fmla="*/ 48 h 110"/>
                  </a:gdLst>
                  <a:ahLst/>
                  <a:cxnLst>
                    <a:cxn ang="0">
                      <a:pos x="T0" y="T1"/>
                    </a:cxn>
                    <a:cxn ang="0">
                      <a:pos x="T2" y="T3"/>
                    </a:cxn>
                    <a:cxn ang="0">
                      <a:pos x="T4" y="T5"/>
                    </a:cxn>
                    <a:cxn ang="0">
                      <a:pos x="T6" y="T7"/>
                    </a:cxn>
                    <a:cxn ang="0">
                      <a:pos x="T8" y="T9"/>
                    </a:cxn>
                  </a:cxnLst>
                  <a:rect l="0" t="0" r="r" b="b"/>
                  <a:pathLst>
                    <a:path w="63" h="110">
                      <a:moveTo>
                        <a:pt x="63" y="48"/>
                      </a:moveTo>
                      <a:lnTo>
                        <a:pt x="3" y="110"/>
                      </a:lnTo>
                      <a:lnTo>
                        <a:pt x="0" y="65"/>
                      </a:lnTo>
                      <a:lnTo>
                        <a:pt x="63" y="0"/>
                      </a:lnTo>
                      <a:lnTo>
                        <a:pt x="63"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35" name="Freeform 36">
                  <a:extLst>
                    <a:ext uri="{FF2B5EF4-FFF2-40B4-BE49-F238E27FC236}">
                      <a16:creationId xmlns:a16="http://schemas.microsoft.com/office/drawing/2014/main" id="{D2F37CA0-3129-4613-BDCE-47F675E946E5}"/>
                    </a:ext>
                  </a:extLst>
                </p:cNvPr>
                <p:cNvSpPr/>
                <p:nvPr/>
              </p:nvSpPr>
              <p:spPr bwMode="auto">
                <a:xfrm>
                  <a:off x="7939130" y="4257666"/>
                  <a:ext cx="142824" cy="278385"/>
                </a:xfrm>
                <a:custGeom>
                  <a:avLst/>
                  <a:gdLst>
                    <a:gd name="T0" fmla="*/ 0 w 59"/>
                    <a:gd name="T1" fmla="*/ 45 h 115"/>
                    <a:gd name="T2" fmla="*/ 52 w 59"/>
                    <a:gd name="T3" fmla="*/ 115 h 115"/>
                    <a:gd name="T4" fmla="*/ 59 w 59"/>
                    <a:gd name="T5" fmla="*/ 69 h 115"/>
                    <a:gd name="T6" fmla="*/ 7 w 59"/>
                    <a:gd name="T7" fmla="*/ 0 h 115"/>
                    <a:gd name="T8" fmla="*/ 0 w 59"/>
                    <a:gd name="T9" fmla="*/ 45 h 115"/>
                  </a:gdLst>
                  <a:ahLst/>
                  <a:cxnLst>
                    <a:cxn ang="0">
                      <a:pos x="T0" y="T1"/>
                    </a:cxn>
                    <a:cxn ang="0">
                      <a:pos x="T2" y="T3"/>
                    </a:cxn>
                    <a:cxn ang="0">
                      <a:pos x="T4" y="T5"/>
                    </a:cxn>
                    <a:cxn ang="0">
                      <a:pos x="T6" y="T7"/>
                    </a:cxn>
                    <a:cxn ang="0">
                      <a:pos x="T8" y="T9"/>
                    </a:cxn>
                  </a:cxnLst>
                  <a:rect l="0" t="0" r="r" b="b"/>
                  <a:pathLst>
                    <a:path w="59" h="115">
                      <a:moveTo>
                        <a:pt x="0" y="45"/>
                      </a:moveTo>
                      <a:lnTo>
                        <a:pt x="52" y="115"/>
                      </a:lnTo>
                      <a:lnTo>
                        <a:pt x="59" y="69"/>
                      </a:lnTo>
                      <a:lnTo>
                        <a:pt x="7" y="0"/>
                      </a:lnTo>
                      <a:lnTo>
                        <a:pt x="0"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36" name="Freeform 37">
                  <a:extLst>
                    <a:ext uri="{FF2B5EF4-FFF2-40B4-BE49-F238E27FC236}">
                      <a16:creationId xmlns:a16="http://schemas.microsoft.com/office/drawing/2014/main" id="{8CD947F9-CC1D-4A66-AD10-4E84FBA7C158}"/>
                    </a:ext>
                  </a:extLst>
                </p:cNvPr>
                <p:cNvSpPr/>
                <p:nvPr/>
              </p:nvSpPr>
              <p:spPr bwMode="auto">
                <a:xfrm>
                  <a:off x="8106162" y="4315763"/>
                  <a:ext cx="196081" cy="229971"/>
                </a:xfrm>
                <a:custGeom>
                  <a:avLst/>
                  <a:gdLst>
                    <a:gd name="T0" fmla="*/ 72 w 81"/>
                    <a:gd name="T1" fmla="*/ 45 h 95"/>
                    <a:gd name="T2" fmla="*/ 0 w 81"/>
                    <a:gd name="T3" fmla="*/ 95 h 95"/>
                    <a:gd name="T4" fmla="*/ 7 w 81"/>
                    <a:gd name="T5" fmla="*/ 48 h 95"/>
                    <a:gd name="T6" fmla="*/ 81 w 81"/>
                    <a:gd name="T7" fmla="*/ 0 h 95"/>
                    <a:gd name="T8" fmla="*/ 72 w 81"/>
                    <a:gd name="T9" fmla="*/ 45 h 95"/>
                  </a:gdLst>
                  <a:ahLst/>
                  <a:cxnLst>
                    <a:cxn ang="0">
                      <a:pos x="T0" y="T1"/>
                    </a:cxn>
                    <a:cxn ang="0">
                      <a:pos x="T2" y="T3"/>
                    </a:cxn>
                    <a:cxn ang="0">
                      <a:pos x="T4" y="T5"/>
                    </a:cxn>
                    <a:cxn ang="0">
                      <a:pos x="T6" y="T7"/>
                    </a:cxn>
                    <a:cxn ang="0">
                      <a:pos x="T8" y="T9"/>
                    </a:cxn>
                  </a:cxnLst>
                  <a:rect l="0" t="0" r="r" b="b"/>
                  <a:pathLst>
                    <a:path w="81" h="95">
                      <a:moveTo>
                        <a:pt x="72" y="45"/>
                      </a:moveTo>
                      <a:lnTo>
                        <a:pt x="0" y="95"/>
                      </a:lnTo>
                      <a:lnTo>
                        <a:pt x="7" y="48"/>
                      </a:lnTo>
                      <a:lnTo>
                        <a:pt x="81" y="0"/>
                      </a:lnTo>
                      <a:lnTo>
                        <a:pt x="72"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37" name="Freeform 38">
                  <a:extLst>
                    <a:ext uri="{FF2B5EF4-FFF2-40B4-BE49-F238E27FC236}">
                      <a16:creationId xmlns:a16="http://schemas.microsoft.com/office/drawing/2014/main" id="{BDBF8902-DD86-45A1-ACA7-ECAE056873FD}"/>
                    </a:ext>
                  </a:extLst>
                </p:cNvPr>
                <p:cNvSpPr/>
                <p:nvPr/>
              </p:nvSpPr>
              <p:spPr bwMode="auto">
                <a:xfrm>
                  <a:off x="8006911" y="4042220"/>
                  <a:ext cx="128300" cy="295330"/>
                </a:xfrm>
                <a:custGeom>
                  <a:avLst/>
                  <a:gdLst>
                    <a:gd name="T0" fmla="*/ 0 w 53"/>
                    <a:gd name="T1" fmla="*/ 43 h 122"/>
                    <a:gd name="T2" fmla="*/ 36 w 53"/>
                    <a:gd name="T3" fmla="*/ 122 h 122"/>
                    <a:gd name="T4" fmla="*/ 53 w 53"/>
                    <a:gd name="T5" fmla="*/ 79 h 122"/>
                    <a:gd name="T6" fmla="*/ 17 w 53"/>
                    <a:gd name="T7" fmla="*/ 0 h 122"/>
                    <a:gd name="T8" fmla="*/ 0 w 53"/>
                    <a:gd name="T9" fmla="*/ 43 h 122"/>
                  </a:gdLst>
                  <a:ahLst/>
                  <a:cxnLst>
                    <a:cxn ang="0">
                      <a:pos x="T0" y="T1"/>
                    </a:cxn>
                    <a:cxn ang="0">
                      <a:pos x="T2" y="T3"/>
                    </a:cxn>
                    <a:cxn ang="0">
                      <a:pos x="T4" y="T5"/>
                    </a:cxn>
                    <a:cxn ang="0">
                      <a:pos x="T6" y="T7"/>
                    </a:cxn>
                    <a:cxn ang="0">
                      <a:pos x="T8" y="T9"/>
                    </a:cxn>
                  </a:cxnLst>
                  <a:rect l="0" t="0" r="r" b="b"/>
                  <a:pathLst>
                    <a:path w="53" h="122">
                      <a:moveTo>
                        <a:pt x="0" y="43"/>
                      </a:moveTo>
                      <a:lnTo>
                        <a:pt x="36" y="122"/>
                      </a:lnTo>
                      <a:lnTo>
                        <a:pt x="53" y="79"/>
                      </a:lnTo>
                      <a:lnTo>
                        <a:pt x="17" y="0"/>
                      </a:lnTo>
                      <a:lnTo>
                        <a:pt x="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38" name="Freeform 39">
                  <a:extLst>
                    <a:ext uri="{FF2B5EF4-FFF2-40B4-BE49-F238E27FC236}">
                      <a16:creationId xmlns:a16="http://schemas.microsoft.com/office/drawing/2014/main" id="{83DDF585-4CB6-4351-A253-DB4A9085C139}"/>
                    </a:ext>
                  </a:extLst>
                </p:cNvPr>
                <p:cNvSpPr/>
                <p:nvPr/>
              </p:nvSpPr>
              <p:spPr bwMode="auto">
                <a:xfrm>
                  <a:off x="8135210" y="4170519"/>
                  <a:ext cx="237232" cy="183976"/>
                </a:xfrm>
                <a:custGeom>
                  <a:avLst/>
                  <a:gdLst>
                    <a:gd name="T0" fmla="*/ 81 w 98"/>
                    <a:gd name="T1" fmla="*/ 43 h 76"/>
                    <a:gd name="T2" fmla="*/ 0 w 98"/>
                    <a:gd name="T3" fmla="*/ 76 h 76"/>
                    <a:gd name="T4" fmla="*/ 17 w 98"/>
                    <a:gd name="T5" fmla="*/ 33 h 76"/>
                    <a:gd name="T6" fmla="*/ 98 w 98"/>
                    <a:gd name="T7" fmla="*/ 0 h 76"/>
                    <a:gd name="T8" fmla="*/ 81 w 98"/>
                    <a:gd name="T9" fmla="*/ 43 h 76"/>
                  </a:gdLst>
                  <a:ahLst/>
                  <a:cxnLst>
                    <a:cxn ang="0">
                      <a:pos x="T0" y="T1"/>
                    </a:cxn>
                    <a:cxn ang="0">
                      <a:pos x="T2" y="T3"/>
                    </a:cxn>
                    <a:cxn ang="0">
                      <a:pos x="T4" y="T5"/>
                    </a:cxn>
                    <a:cxn ang="0">
                      <a:pos x="T6" y="T7"/>
                    </a:cxn>
                    <a:cxn ang="0">
                      <a:pos x="T8" y="T9"/>
                    </a:cxn>
                  </a:cxnLst>
                  <a:rect l="0" t="0" r="r" b="b"/>
                  <a:pathLst>
                    <a:path w="98" h="76">
                      <a:moveTo>
                        <a:pt x="81" y="43"/>
                      </a:moveTo>
                      <a:lnTo>
                        <a:pt x="0" y="76"/>
                      </a:lnTo>
                      <a:lnTo>
                        <a:pt x="17" y="33"/>
                      </a:lnTo>
                      <a:lnTo>
                        <a:pt x="98" y="0"/>
                      </a:lnTo>
                      <a:lnTo>
                        <a:pt x="81"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39" name="Freeform 40">
                  <a:extLst>
                    <a:ext uri="{FF2B5EF4-FFF2-40B4-BE49-F238E27FC236}">
                      <a16:creationId xmlns:a16="http://schemas.microsoft.com/office/drawing/2014/main" id="{2F4CAB77-77E1-410B-A81C-470E2CCAA5D2}"/>
                    </a:ext>
                  </a:extLst>
                </p:cNvPr>
                <p:cNvSpPr/>
                <p:nvPr/>
              </p:nvSpPr>
              <p:spPr bwMode="auto">
                <a:xfrm>
                  <a:off x="8118265" y="3855824"/>
                  <a:ext cx="108934" cy="297751"/>
                </a:xfrm>
                <a:custGeom>
                  <a:avLst/>
                  <a:gdLst>
                    <a:gd name="T0" fmla="*/ 0 w 45"/>
                    <a:gd name="T1" fmla="*/ 39 h 123"/>
                    <a:gd name="T2" fmla="*/ 19 w 45"/>
                    <a:gd name="T3" fmla="*/ 123 h 123"/>
                    <a:gd name="T4" fmla="*/ 45 w 45"/>
                    <a:gd name="T5" fmla="*/ 84 h 123"/>
                    <a:gd name="T6" fmla="*/ 26 w 45"/>
                    <a:gd name="T7" fmla="*/ 0 h 123"/>
                    <a:gd name="T8" fmla="*/ 0 w 45"/>
                    <a:gd name="T9" fmla="*/ 39 h 123"/>
                  </a:gdLst>
                  <a:ahLst/>
                  <a:cxnLst>
                    <a:cxn ang="0">
                      <a:pos x="T0" y="T1"/>
                    </a:cxn>
                    <a:cxn ang="0">
                      <a:pos x="T2" y="T3"/>
                    </a:cxn>
                    <a:cxn ang="0">
                      <a:pos x="T4" y="T5"/>
                    </a:cxn>
                    <a:cxn ang="0">
                      <a:pos x="T6" y="T7"/>
                    </a:cxn>
                    <a:cxn ang="0">
                      <a:pos x="T8" y="T9"/>
                    </a:cxn>
                  </a:cxnLst>
                  <a:rect l="0" t="0" r="r" b="b"/>
                  <a:pathLst>
                    <a:path w="45" h="123">
                      <a:moveTo>
                        <a:pt x="0" y="39"/>
                      </a:moveTo>
                      <a:lnTo>
                        <a:pt x="19" y="123"/>
                      </a:lnTo>
                      <a:lnTo>
                        <a:pt x="45" y="84"/>
                      </a:lnTo>
                      <a:lnTo>
                        <a:pt x="26"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40" name="Freeform 41">
                  <a:extLst>
                    <a:ext uri="{FF2B5EF4-FFF2-40B4-BE49-F238E27FC236}">
                      <a16:creationId xmlns:a16="http://schemas.microsoft.com/office/drawing/2014/main" id="{0286D483-4255-4880-9A77-F29B451D53DB}"/>
                    </a:ext>
                  </a:extLst>
                </p:cNvPr>
                <p:cNvSpPr/>
                <p:nvPr/>
              </p:nvSpPr>
              <p:spPr bwMode="auto">
                <a:xfrm>
                  <a:off x="8205411" y="4047061"/>
                  <a:ext cx="266281" cy="135561"/>
                </a:xfrm>
                <a:custGeom>
                  <a:avLst/>
                  <a:gdLst>
                    <a:gd name="T0" fmla="*/ 86 w 110"/>
                    <a:gd name="T1" fmla="*/ 39 h 56"/>
                    <a:gd name="T2" fmla="*/ 0 w 110"/>
                    <a:gd name="T3" fmla="*/ 56 h 56"/>
                    <a:gd name="T4" fmla="*/ 24 w 110"/>
                    <a:gd name="T5" fmla="*/ 15 h 56"/>
                    <a:gd name="T6" fmla="*/ 110 w 110"/>
                    <a:gd name="T7" fmla="*/ 0 h 56"/>
                    <a:gd name="T8" fmla="*/ 86 w 110"/>
                    <a:gd name="T9" fmla="*/ 39 h 56"/>
                  </a:gdLst>
                  <a:ahLst/>
                  <a:cxnLst>
                    <a:cxn ang="0">
                      <a:pos x="T0" y="T1"/>
                    </a:cxn>
                    <a:cxn ang="0">
                      <a:pos x="T2" y="T3"/>
                    </a:cxn>
                    <a:cxn ang="0">
                      <a:pos x="T4" y="T5"/>
                    </a:cxn>
                    <a:cxn ang="0">
                      <a:pos x="T6" y="T7"/>
                    </a:cxn>
                    <a:cxn ang="0">
                      <a:pos x="T8" y="T9"/>
                    </a:cxn>
                  </a:cxnLst>
                  <a:rect l="0" t="0" r="r" b="b"/>
                  <a:pathLst>
                    <a:path w="110" h="56">
                      <a:moveTo>
                        <a:pt x="86" y="39"/>
                      </a:moveTo>
                      <a:lnTo>
                        <a:pt x="0" y="56"/>
                      </a:lnTo>
                      <a:lnTo>
                        <a:pt x="24" y="15"/>
                      </a:lnTo>
                      <a:lnTo>
                        <a:pt x="110" y="0"/>
                      </a:lnTo>
                      <a:lnTo>
                        <a:pt x="86"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41" name="Freeform 42">
                  <a:extLst>
                    <a:ext uri="{FF2B5EF4-FFF2-40B4-BE49-F238E27FC236}">
                      <a16:creationId xmlns:a16="http://schemas.microsoft.com/office/drawing/2014/main" id="{4FFC1426-A539-45F4-A8AB-1E9A1F09C9B4}"/>
                    </a:ext>
                  </a:extLst>
                </p:cNvPr>
                <p:cNvSpPr/>
                <p:nvPr/>
              </p:nvSpPr>
              <p:spPr bwMode="auto">
                <a:xfrm>
                  <a:off x="8273192" y="3700897"/>
                  <a:ext cx="82305" cy="290488"/>
                </a:xfrm>
                <a:custGeom>
                  <a:avLst/>
                  <a:gdLst>
                    <a:gd name="T0" fmla="*/ 0 w 34"/>
                    <a:gd name="T1" fmla="*/ 31 h 120"/>
                    <a:gd name="T2" fmla="*/ 0 w 34"/>
                    <a:gd name="T3" fmla="*/ 120 h 120"/>
                    <a:gd name="T4" fmla="*/ 34 w 34"/>
                    <a:gd name="T5" fmla="*/ 86 h 120"/>
                    <a:gd name="T6" fmla="*/ 31 w 34"/>
                    <a:gd name="T7" fmla="*/ 0 h 120"/>
                    <a:gd name="T8" fmla="*/ 0 w 34"/>
                    <a:gd name="T9" fmla="*/ 31 h 120"/>
                  </a:gdLst>
                  <a:ahLst/>
                  <a:cxnLst>
                    <a:cxn ang="0">
                      <a:pos x="T0" y="T1"/>
                    </a:cxn>
                    <a:cxn ang="0">
                      <a:pos x="T2" y="T3"/>
                    </a:cxn>
                    <a:cxn ang="0">
                      <a:pos x="T4" y="T5"/>
                    </a:cxn>
                    <a:cxn ang="0">
                      <a:pos x="T6" y="T7"/>
                    </a:cxn>
                    <a:cxn ang="0">
                      <a:pos x="T8" y="T9"/>
                    </a:cxn>
                  </a:cxnLst>
                  <a:rect l="0" t="0" r="r" b="b"/>
                  <a:pathLst>
                    <a:path w="34" h="120">
                      <a:moveTo>
                        <a:pt x="0" y="31"/>
                      </a:moveTo>
                      <a:lnTo>
                        <a:pt x="0" y="120"/>
                      </a:lnTo>
                      <a:lnTo>
                        <a:pt x="34" y="86"/>
                      </a:lnTo>
                      <a:lnTo>
                        <a:pt x="31" y="0"/>
                      </a:lnTo>
                      <a:lnTo>
                        <a:pt x="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42" name="Freeform 43">
                  <a:extLst>
                    <a:ext uri="{FF2B5EF4-FFF2-40B4-BE49-F238E27FC236}">
                      <a16:creationId xmlns:a16="http://schemas.microsoft.com/office/drawing/2014/main" id="{37856C0D-2C8E-4FB6-912E-44C7586D7EDE}"/>
                    </a:ext>
                  </a:extLst>
                </p:cNvPr>
                <p:cNvSpPr/>
                <p:nvPr/>
              </p:nvSpPr>
              <p:spPr bwMode="auto">
                <a:xfrm>
                  <a:off x="8302241" y="3938129"/>
                  <a:ext cx="295330" cy="87146"/>
                </a:xfrm>
                <a:custGeom>
                  <a:avLst/>
                  <a:gdLst>
                    <a:gd name="T0" fmla="*/ 89 w 122"/>
                    <a:gd name="T1" fmla="*/ 36 h 36"/>
                    <a:gd name="T2" fmla="*/ 0 w 122"/>
                    <a:gd name="T3" fmla="*/ 33 h 36"/>
                    <a:gd name="T4" fmla="*/ 34 w 122"/>
                    <a:gd name="T5" fmla="*/ 0 h 36"/>
                    <a:gd name="T6" fmla="*/ 122 w 122"/>
                    <a:gd name="T7" fmla="*/ 2 h 36"/>
                    <a:gd name="T8" fmla="*/ 89 w 122"/>
                    <a:gd name="T9" fmla="*/ 36 h 36"/>
                  </a:gdLst>
                  <a:ahLst/>
                  <a:cxnLst>
                    <a:cxn ang="0">
                      <a:pos x="T0" y="T1"/>
                    </a:cxn>
                    <a:cxn ang="0">
                      <a:pos x="T2" y="T3"/>
                    </a:cxn>
                    <a:cxn ang="0">
                      <a:pos x="T4" y="T5"/>
                    </a:cxn>
                    <a:cxn ang="0">
                      <a:pos x="T6" y="T7"/>
                    </a:cxn>
                    <a:cxn ang="0">
                      <a:pos x="T8" y="T9"/>
                    </a:cxn>
                  </a:cxnLst>
                  <a:rect l="0" t="0" r="r" b="b"/>
                  <a:pathLst>
                    <a:path w="122" h="36">
                      <a:moveTo>
                        <a:pt x="89" y="36"/>
                      </a:moveTo>
                      <a:lnTo>
                        <a:pt x="0" y="33"/>
                      </a:lnTo>
                      <a:lnTo>
                        <a:pt x="34" y="0"/>
                      </a:lnTo>
                      <a:lnTo>
                        <a:pt x="122" y="2"/>
                      </a:lnTo>
                      <a:lnTo>
                        <a:pt x="8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43" name="Freeform 44">
                  <a:extLst>
                    <a:ext uri="{FF2B5EF4-FFF2-40B4-BE49-F238E27FC236}">
                      <a16:creationId xmlns:a16="http://schemas.microsoft.com/office/drawing/2014/main" id="{61195022-74FB-449D-A0DD-F4AE34BC4CEF}"/>
                    </a:ext>
                  </a:extLst>
                </p:cNvPr>
                <p:cNvSpPr/>
                <p:nvPr/>
              </p:nvSpPr>
              <p:spPr bwMode="auto">
                <a:xfrm>
                  <a:off x="8539473" y="5380886"/>
                  <a:ext cx="435733" cy="157349"/>
                </a:xfrm>
                <a:custGeom>
                  <a:avLst/>
                  <a:gdLst>
                    <a:gd name="T0" fmla="*/ 1 w 75"/>
                    <a:gd name="T1" fmla="*/ 0 h 27"/>
                    <a:gd name="T2" fmla="*/ 75 w 75"/>
                    <a:gd name="T3" fmla="*/ 19 h 27"/>
                    <a:gd name="T4" fmla="*/ 74 w 75"/>
                    <a:gd name="T5" fmla="*/ 27 h 27"/>
                    <a:gd name="T6" fmla="*/ 0 w 75"/>
                    <a:gd name="T7" fmla="*/ 2 h 27"/>
                    <a:gd name="T8" fmla="*/ 1 w 75"/>
                    <a:gd name="T9" fmla="*/ 0 h 27"/>
                  </a:gdLst>
                  <a:ahLst/>
                  <a:cxnLst>
                    <a:cxn ang="0">
                      <a:pos x="T0" y="T1"/>
                    </a:cxn>
                    <a:cxn ang="0">
                      <a:pos x="T2" y="T3"/>
                    </a:cxn>
                    <a:cxn ang="0">
                      <a:pos x="T4" y="T5"/>
                    </a:cxn>
                    <a:cxn ang="0">
                      <a:pos x="T6" y="T7"/>
                    </a:cxn>
                    <a:cxn ang="0">
                      <a:pos x="T8" y="T9"/>
                    </a:cxn>
                  </a:cxnLst>
                  <a:rect l="0" t="0" r="r" b="b"/>
                  <a:pathLst>
                    <a:path w="75" h="27">
                      <a:moveTo>
                        <a:pt x="1" y="0"/>
                      </a:moveTo>
                      <a:cubicBezTo>
                        <a:pt x="24" y="13"/>
                        <a:pt x="49" y="19"/>
                        <a:pt x="75" y="19"/>
                      </a:cubicBezTo>
                      <a:cubicBezTo>
                        <a:pt x="74" y="27"/>
                        <a:pt x="74" y="27"/>
                        <a:pt x="74" y="27"/>
                      </a:cubicBezTo>
                      <a:cubicBezTo>
                        <a:pt x="48" y="25"/>
                        <a:pt x="22" y="16"/>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44" name="Freeform 45">
                  <a:extLst>
                    <a:ext uri="{FF2B5EF4-FFF2-40B4-BE49-F238E27FC236}">
                      <a16:creationId xmlns:a16="http://schemas.microsoft.com/office/drawing/2014/main" id="{36FA66DD-DD63-4152-A981-B16834C54FBE}"/>
                    </a:ext>
                  </a:extLst>
                </p:cNvPr>
                <p:cNvSpPr/>
                <p:nvPr/>
              </p:nvSpPr>
              <p:spPr bwMode="auto">
                <a:xfrm>
                  <a:off x="8389387" y="3664585"/>
                  <a:ext cx="58098" cy="215446"/>
                </a:xfrm>
                <a:custGeom>
                  <a:avLst/>
                  <a:gdLst>
                    <a:gd name="T0" fmla="*/ 0 w 24"/>
                    <a:gd name="T1" fmla="*/ 24 h 89"/>
                    <a:gd name="T2" fmla="*/ 0 w 24"/>
                    <a:gd name="T3" fmla="*/ 89 h 89"/>
                    <a:gd name="T4" fmla="*/ 24 w 24"/>
                    <a:gd name="T5" fmla="*/ 65 h 89"/>
                    <a:gd name="T6" fmla="*/ 24 w 24"/>
                    <a:gd name="T7" fmla="*/ 0 h 89"/>
                    <a:gd name="T8" fmla="*/ 0 w 24"/>
                    <a:gd name="T9" fmla="*/ 24 h 89"/>
                  </a:gdLst>
                  <a:ahLst/>
                  <a:cxnLst>
                    <a:cxn ang="0">
                      <a:pos x="T0" y="T1"/>
                    </a:cxn>
                    <a:cxn ang="0">
                      <a:pos x="T2" y="T3"/>
                    </a:cxn>
                    <a:cxn ang="0">
                      <a:pos x="T4" y="T5"/>
                    </a:cxn>
                    <a:cxn ang="0">
                      <a:pos x="T6" y="T7"/>
                    </a:cxn>
                    <a:cxn ang="0">
                      <a:pos x="T8" y="T9"/>
                    </a:cxn>
                  </a:cxnLst>
                  <a:rect l="0" t="0" r="r" b="b"/>
                  <a:pathLst>
                    <a:path w="24" h="89">
                      <a:moveTo>
                        <a:pt x="0" y="24"/>
                      </a:moveTo>
                      <a:lnTo>
                        <a:pt x="0" y="89"/>
                      </a:lnTo>
                      <a:lnTo>
                        <a:pt x="24" y="65"/>
                      </a:lnTo>
                      <a:lnTo>
                        <a:pt x="24" y="0"/>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sp>
              <p:nvSpPr>
                <p:cNvPr id="245" name="Freeform 46">
                  <a:extLst>
                    <a:ext uri="{FF2B5EF4-FFF2-40B4-BE49-F238E27FC236}">
                      <a16:creationId xmlns:a16="http://schemas.microsoft.com/office/drawing/2014/main" id="{83725CE4-F116-4A41-A033-8A88B9BEF221}"/>
                    </a:ext>
                  </a:extLst>
                </p:cNvPr>
                <p:cNvSpPr/>
                <p:nvPr/>
              </p:nvSpPr>
              <p:spPr bwMode="auto">
                <a:xfrm>
                  <a:off x="8413595" y="3846141"/>
                  <a:ext cx="213025" cy="58098"/>
                </a:xfrm>
                <a:custGeom>
                  <a:avLst/>
                  <a:gdLst>
                    <a:gd name="T0" fmla="*/ 64 w 88"/>
                    <a:gd name="T1" fmla="*/ 24 h 24"/>
                    <a:gd name="T2" fmla="*/ 0 w 88"/>
                    <a:gd name="T3" fmla="*/ 21 h 24"/>
                    <a:gd name="T4" fmla="*/ 24 w 88"/>
                    <a:gd name="T5" fmla="*/ 0 h 24"/>
                    <a:gd name="T6" fmla="*/ 88 w 88"/>
                    <a:gd name="T7" fmla="*/ 0 h 24"/>
                    <a:gd name="T8" fmla="*/ 64 w 88"/>
                    <a:gd name="T9" fmla="*/ 24 h 24"/>
                  </a:gdLst>
                  <a:ahLst/>
                  <a:cxnLst>
                    <a:cxn ang="0">
                      <a:pos x="T0" y="T1"/>
                    </a:cxn>
                    <a:cxn ang="0">
                      <a:pos x="T2" y="T3"/>
                    </a:cxn>
                    <a:cxn ang="0">
                      <a:pos x="T4" y="T5"/>
                    </a:cxn>
                    <a:cxn ang="0">
                      <a:pos x="T6" y="T7"/>
                    </a:cxn>
                    <a:cxn ang="0">
                      <a:pos x="T8" y="T9"/>
                    </a:cxn>
                  </a:cxnLst>
                  <a:rect l="0" t="0" r="r" b="b"/>
                  <a:pathLst>
                    <a:path w="88" h="24">
                      <a:moveTo>
                        <a:pt x="64" y="24"/>
                      </a:moveTo>
                      <a:lnTo>
                        <a:pt x="0" y="21"/>
                      </a:lnTo>
                      <a:lnTo>
                        <a:pt x="24" y="0"/>
                      </a:lnTo>
                      <a:lnTo>
                        <a:pt x="88" y="0"/>
                      </a:lnTo>
                      <a:lnTo>
                        <a:pt x="64"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noProof="1"/>
                </a:p>
              </p:txBody>
            </p:sp>
          </p:grpSp>
        </p:grpSp>
        <p:grpSp>
          <p:nvGrpSpPr>
            <p:cNvPr id="213" name="组合 212">
              <a:extLst>
                <a:ext uri="{FF2B5EF4-FFF2-40B4-BE49-F238E27FC236}">
                  <a16:creationId xmlns:a16="http://schemas.microsoft.com/office/drawing/2014/main" id="{B1692AF6-F610-493B-A608-2DFE57F716C9}"/>
                </a:ext>
              </a:extLst>
            </p:cNvPr>
            <p:cNvGrpSpPr/>
            <p:nvPr/>
          </p:nvGrpSpPr>
          <p:grpSpPr>
            <a:xfrm>
              <a:off x="2547" y="2342"/>
              <a:ext cx="1946" cy="537"/>
              <a:chOff x="2678798" y="482527"/>
              <a:chExt cx="3484382" cy="962060"/>
            </a:xfrm>
            <a:gradFill>
              <a:gsLst>
                <a:gs pos="0">
                  <a:srgbClr val="ED8AB0"/>
                </a:gs>
                <a:gs pos="99000">
                  <a:srgbClr val="FE7D89"/>
                </a:gs>
              </a:gsLst>
              <a:lin ang="5400000" scaled="1"/>
            </a:gradFill>
          </p:grpSpPr>
          <p:sp>
            <p:nvSpPr>
              <p:cNvPr id="214" name="任意多边形: 形状 521">
                <a:extLst>
                  <a:ext uri="{FF2B5EF4-FFF2-40B4-BE49-F238E27FC236}">
                    <a16:creationId xmlns:a16="http://schemas.microsoft.com/office/drawing/2014/main" id="{83B6655D-A8AA-4B38-BA48-82072AE74DA2}"/>
                  </a:ext>
                </a:extLst>
              </p:cNvPr>
              <p:cNvSpPr/>
              <p:nvPr/>
            </p:nvSpPr>
            <p:spPr>
              <a:xfrm>
                <a:off x="2692046" y="848398"/>
                <a:ext cx="1589832" cy="476501"/>
              </a:xfrm>
              <a:custGeom>
                <a:avLst/>
                <a:gdLst>
                  <a:gd name="connsiteX0" fmla="*/ 59619 w 1589832"/>
                  <a:gd name="connsiteY0" fmla="*/ 384211 h 476501"/>
                  <a:gd name="connsiteX1" fmla="*/ 1569960 w 1589832"/>
                  <a:gd name="connsiteY1" fmla="*/ 443830 h 476501"/>
                  <a:gd name="connsiteX2" fmla="*/ 1589833 w 1589832"/>
                  <a:gd name="connsiteY2" fmla="*/ 245100 h 476501"/>
                  <a:gd name="connsiteX3" fmla="*/ 0 w 1589832"/>
                  <a:gd name="connsiteY3" fmla="*/ 0 h 476501"/>
                  <a:gd name="connsiteX4" fmla="*/ 59619 w 1589832"/>
                  <a:gd name="connsiteY4" fmla="*/ 384211 h 476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832" h="476501">
                    <a:moveTo>
                      <a:pt x="59619" y="384211"/>
                    </a:moveTo>
                    <a:cubicBezTo>
                      <a:pt x="59619" y="384211"/>
                      <a:pt x="920778" y="543195"/>
                      <a:pt x="1569960" y="443830"/>
                    </a:cubicBezTo>
                    <a:lnTo>
                      <a:pt x="1589833" y="245100"/>
                    </a:lnTo>
                    <a:cubicBezTo>
                      <a:pt x="1589833" y="245100"/>
                      <a:pt x="264972" y="238476"/>
                      <a:pt x="0" y="0"/>
                    </a:cubicBezTo>
                    <a:lnTo>
                      <a:pt x="59619" y="384211"/>
                    </a:lnTo>
                    <a:close/>
                  </a:path>
                </a:pathLst>
              </a:custGeom>
              <a:grpFill/>
              <a:ln w="66136" cap="flat">
                <a:noFill/>
                <a:prstDash val="solid"/>
                <a:miter/>
              </a:ln>
            </p:spPr>
            <p:txBody>
              <a:bodyPr anchor="ctr"/>
              <a:lstStyle/>
              <a:p>
                <a:pPr fontAlgn="auto"/>
                <a:endParaRPr lang="zh-CN" altLang="en-US" noProof="1"/>
              </a:p>
            </p:txBody>
          </p:sp>
          <p:grpSp>
            <p:nvGrpSpPr>
              <p:cNvPr id="215" name="图形 167">
                <a:extLst>
                  <a:ext uri="{FF2B5EF4-FFF2-40B4-BE49-F238E27FC236}">
                    <a16:creationId xmlns:a16="http://schemas.microsoft.com/office/drawing/2014/main" id="{CF400CC0-06CE-49BA-BE95-79F0084F643F}"/>
                  </a:ext>
                </a:extLst>
              </p:cNvPr>
              <p:cNvGrpSpPr/>
              <p:nvPr/>
            </p:nvGrpSpPr>
            <p:grpSpPr>
              <a:xfrm>
                <a:off x="3500211" y="1093498"/>
                <a:ext cx="788291" cy="351089"/>
                <a:chOff x="5004514" y="794722"/>
                <a:chExt cx="788291" cy="351089"/>
              </a:xfrm>
              <a:grpFill/>
            </p:grpSpPr>
            <p:sp>
              <p:nvSpPr>
                <p:cNvPr id="221" name="任意多边形: 形状 528">
                  <a:extLst>
                    <a:ext uri="{FF2B5EF4-FFF2-40B4-BE49-F238E27FC236}">
                      <a16:creationId xmlns:a16="http://schemas.microsoft.com/office/drawing/2014/main" id="{0E48E0BF-FA75-4F39-ACD6-485F96C28173}"/>
                    </a:ext>
                  </a:extLst>
                </p:cNvPr>
                <p:cNvSpPr/>
                <p:nvPr/>
              </p:nvSpPr>
              <p:spPr>
                <a:xfrm>
                  <a:off x="5011138" y="794722"/>
                  <a:ext cx="781667" cy="351089"/>
                </a:xfrm>
                <a:custGeom>
                  <a:avLst/>
                  <a:gdLst>
                    <a:gd name="connsiteX0" fmla="*/ 675679 w 781667"/>
                    <a:gd name="connsiteY0" fmla="*/ 19873 h 351089"/>
                    <a:gd name="connsiteX1" fmla="*/ 92740 w 781667"/>
                    <a:gd name="connsiteY1" fmla="*/ 66243 h 351089"/>
                    <a:gd name="connsiteX2" fmla="*/ 0 w 781667"/>
                    <a:gd name="connsiteY2" fmla="*/ 172233 h 351089"/>
                    <a:gd name="connsiteX3" fmla="*/ 0 w 781667"/>
                    <a:gd name="connsiteY3" fmla="*/ 331217 h 351089"/>
                    <a:gd name="connsiteX4" fmla="*/ 0 w 781667"/>
                    <a:gd name="connsiteY4" fmla="*/ 351090 h 351089"/>
                    <a:gd name="connsiteX5" fmla="*/ 112613 w 781667"/>
                    <a:gd name="connsiteY5" fmla="*/ 291471 h 351089"/>
                    <a:gd name="connsiteX6" fmla="*/ 695552 w 781667"/>
                    <a:gd name="connsiteY6" fmla="*/ 245100 h 351089"/>
                    <a:gd name="connsiteX7" fmla="*/ 768419 w 781667"/>
                    <a:gd name="connsiteY7" fmla="*/ 172233 h 351089"/>
                    <a:gd name="connsiteX8" fmla="*/ 781668 w 781667"/>
                    <a:gd name="connsiteY8" fmla="*/ 0 h 351089"/>
                    <a:gd name="connsiteX9" fmla="*/ 675679 w 781667"/>
                    <a:gd name="connsiteY9" fmla="*/ 19873 h 35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1667" h="351089">
                      <a:moveTo>
                        <a:pt x="675679" y="19873"/>
                      </a:moveTo>
                      <a:cubicBezTo>
                        <a:pt x="589563" y="39746"/>
                        <a:pt x="158983" y="52995"/>
                        <a:pt x="92740" y="66243"/>
                      </a:cubicBezTo>
                      <a:cubicBezTo>
                        <a:pt x="19873" y="86116"/>
                        <a:pt x="0" y="119238"/>
                        <a:pt x="0" y="172233"/>
                      </a:cubicBezTo>
                      <a:cubicBezTo>
                        <a:pt x="0" y="211979"/>
                        <a:pt x="0" y="291471"/>
                        <a:pt x="0" y="331217"/>
                      </a:cubicBezTo>
                      <a:cubicBezTo>
                        <a:pt x="0" y="344465"/>
                        <a:pt x="0" y="351090"/>
                        <a:pt x="0" y="351090"/>
                      </a:cubicBezTo>
                      <a:cubicBezTo>
                        <a:pt x="0" y="351090"/>
                        <a:pt x="0" y="317968"/>
                        <a:pt x="112613" y="291471"/>
                      </a:cubicBezTo>
                      <a:cubicBezTo>
                        <a:pt x="225226" y="264973"/>
                        <a:pt x="629309" y="264973"/>
                        <a:pt x="695552" y="245100"/>
                      </a:cubicBezTo>
                      <a:cubicBezTo>
                        <a:pt x="761795" y="225227"/>
                        <a:pt x="761795" y="198730"/>
                        <a:pt x="768419" y="172233"/>
                      </a:cubicBezTo>
                      <a:cubicBezTo>
                        <a:pt x="768419" y="152360"/>
                        <a:pt x="775043" y="59619"/>
                        <a:pt x="781668" y="0"/>
                      </a:cubicBezTo>
                      <a:cubicBezTo>
                        <a:pt x="775043" y="6624"/>
                        <a:pt x="715425" y="13249"/>
                        <a:pt x="675679" y="19873"/>
                      </a:cubicBezTo>
                      <a:close/>
                    </a:path>
                  </a:pathLst>
                </a:custGeom>
                <a:grpFill/>
                <a:ln w="66136" cap="flat">
                  <a:noFill/>
                  <a:prstDash val="solid"/>
                  <a:miter/>
                </a:ln>
              </p:spPr>
              <p:txBody>
                <a:bodyPr anchor="ctr"/>
                <a:lstStyle/>
                <a:p>
                  <a:pPr fontAlgn="auto"/>
                  <a:endParaRPr lang="zh-CN" altLang="en-US" noProof="1"/>
                </a:p>
              </p:txBody>
            </p:sp>
            <p:sp>
              <p:nvSpPr>
                <p:cNvPr id="222" name="任意多边形: 形状 529">
                  <a:extLst>
                    <a:ext uri="{FF2B5EF4-FFF2-40B4-BE49-F238E27FC236}">
                      <a16:creationId xmlns:a16="http://schemas.microsoft.com/office/drawing/2014/main" id="{74043D84-23F2-43AA-BC2C-AED6EC5DDAB9}"/>
                    </a:ext>
                  </a:extLst>
                </p:cNvPr>
                <p:cNvSpPr/>
                <p:nvPr/>
              </p:nvSpPr>
              <p:spPr>
                <a:xfrm>
                  <a:off x="5004514" y="801347"/>
                  <a:ext cx="775043" cy="152359"/>
                </a:xfrm>
                <a:custGeom>
                  <a:avLst/>
                  <a:gdLst>
                    <a:gd name="connsiteX0" fmla="*/ 92740 w 775043"/>
                    <a:gd name="connsiteY0" fmla="*/ 79492 h 152359"/>
                    <a:gd name="connsiteX1" fmla="*/ 682303 w 775043"/>
                    <a:gd name="connsiteY1" fmla="*/ 26497 h 152359"/>
                    <a:gd name="connsiteX2" fmla="*/ 775043 w 775043"/>
                    <a:gd name="connsiteY2" fmla="*/ 13249 h 152359"/>
                    <a:gd name="connsiteX3" fmla="*/ 775043 w 775043"/>
                    <a:gd name="connsiteY3" fmla="*/ 0 h 152359"/>
                    <a:gd name="connsiteX4" fmla="*/ 675679 w 775043"/>
                    <a:gd name="connsiteY4" fmla="*/ 13249 h 152359"/>
                    <a:gd name="connsiteX5" fmla="*/ 92740 w 775043"/>
                    <a:gd name="connsiteY5" fmla="*/ 59619 h 152359"/>
                    <a:gd name="connsiteX6" fmla="*/ 0 w 775043"/>
                    <a:gd name="connsiteY6" fmla="*/ 152360 h 152359"/>
                    <a:gd name="connsiteX7" fmla="*/ 92740 w 775043"/>
                    <a:gd name="connsiteY7" fmla="*/ 79492 h 15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043" h="152359">
                      <a:moveTo>
                        <a:pt x="92740" y="79492"/>
                      </a:moveTo>
                      <a:cubicBezTo>
                        <a:pt x="165608" y="59619"/>
                        <a:pt x="596187" y="46370"/>
                        <a:pt x="682303" y="26497"/>
                      </a:cubicBezTo>
                      <a:cubicBezTo>
                        <a:pt x="715425" y="19873"/>
                        <a:pt x="761795" y="13249"/>
                        <a:pt x="775043" y="13249"/>
                      </a:cubicBezTo>
                      <a:cubicBezTo>
                        <a:pt x="775043" y="6624"/>
                        <a:pt x="775043" y="6624"/>
                        <a:pt x="775043" y="0"/>
                      </a:cubicBezTo>
                      <a:cubicBezTo>
                        <a:pt x="775043" y="0"/>
                        <a:pt x="722049" y="6624"/>
                        <a:pt x="675679" y="13249"/>
                      </a:cubicBezTo>
                      <a:cubicBezTo>
                        <a:pt x="589563" y="33122"/>
                        <a:pt x="158983" y="46370"/>
                        <a:pt x="92740" y="59619"/>
                      </a:cubicBezTo>
                      <a:cubicBezTo>
                        <a:pt x="26497" y="72868"/>
                        <a:pt x="0" y="105989"/>
                        <a:pt x="0" y="152360"/>
                      </a:cubicBezTo>
                      <a:cubicBezTo>
                        <a:pt x="6624" y="119238"/>
                        <a:pt x="33122" y="92741"/>
                        <a:pt x="92740" y="79492"/>
                      </a:cubicBezTo>
                      <a:close/>
                    </a:path>
                  </a:pathLst>
                </a:custGeom>
                <a:grpFill/>
                <a:ln w="66136" cap="flat">
                  <a:noFill/>
                  <a:prstDash val="solid"/>
                  <a:miter/>
                </a:ln>
              </p:spPr>
              <p:txBody>
                <a:bodyPr anchor="ctr"/>
                <a:lstStyle/>
                <a:p>
                  <a:pPr fontAlgn="auto"/>
                  <a:endParaRPr lang="zh-CN" altLang="en-US" noProof="1"/>
                </a:p>
              </p:txBody>
            </p:sp>
          </p:grpSp>
          <p:grpSp>
            <p:nvGrpSpPr>
              <p:cNvPr id="216" name="图形 167">
                <a:extLst>
                  <a:ext uri="{FF2B5EF4-FFF2-40B4-BE49-F238E27FC236}">
                    <a16:creationId xmlns:a16="http://schemas.microsoft.com/office/drawing/2014/main" id="{805B9357-8FBE-4680-99C9-414309A4BA3C}"/>
                  </a:ext>
                </a:extLst>
              </p:cNvPr>
              <p:cNvGrpSpPr/>
              <p:nvPr/>
            </p:nvGrpSpPr>
            <p:grpSpPr>
              <a:xfrm>
                <a:off x="2678798" y="482527"/>
                <a:ext cx="3484382" cy="750082"/>
                <a:chOff x="4183101" y="183751"/>
                <a:chExt cx="3484382" cy="750082"/>
              </a:xfrm>
              <a:grpFill/>
            </p:grpSpPr>
            <p:sp>
              <p:nvSpPr>
                <p:cNvPr id="217" name="任意多边形: 形状 524">
                  <a:extLst>
                    <a:ext uri="{FF2B5EF4-FFF2-40B4-BE49-F238E27FC236}">
                      <a16:creationId xmlns:a16="http://schemas.microsoft.com/office/drawing/2014/main" id="{E4AD2164-6A4E-4917-B586-899C7D6D4D94}"/>
                    </a:ext>
                  </a:extLst>
                </p:cNvPr>
                <p:cNvSpPr/>
                <p:nvPr/>
              </p:nvSpPr>
              <p:spPr>
                <a:xfrm>
                  <a:off x="4183101" y="183751"/>
                  <a:ext cx="3477757" cy="750082"/>
                </a:xfrm>
                <a:custGeom>
                  <a:avLst/>
                  <a:gdLst>
                    <a:gd name="connsiteX0" fmla="*/ 3159792 w 3477758"/>
                    <a:gd name="connsiteY0" fmla="*/ 485109 h 750082"/>
                    <a:gd name="connsiteX1" fmla="*/ 3259157 w 3477758"/>
                    <a:gd name="connsiteY1" fmla="*/ 28030 h 750082"/>
                    <a:gd name="connsiteX2" fmla="*/ 1702446 w 3477758"/>
                    <a:gd name="connsiteY2" fmla="*/ 14782 h 750082"/>
                    <a:gd name="connsiteX3" fmla="*/ 59619 w 3477758"/>
                    <a:gd name="connsiteY3" fmla="*/ 319501 h 750082"/>
                    <a:gd name="connsiteX4" fmla="*/ 0 w 3477758"/>
                    <a:gd name="connsiteY4" fmla="*/ 352623 h 750082"/>
                    <a:gd name="connsiteX5" fmla="*/ 66243 w 3477758"/>
                    <a:gd name="connsiteY5" fmla="*/ 750083 h 750082"/>
                    <a:gd name="connsiteX6" fmla="*/ 1185750 w 3477758"/>
                    <a:gd name="connsiteY6" fmla="*/ 538104 h 750082"/>
                    <a:gd name="connsiteX7" fmla="*/ 3477759 w 3477758"/>
                    <a:gd name="connsiteY7" fmla="*/ 610972 h 750082"/>
                    <a:gd name="connsiteX8" fmla="*/ 3159792 w 3477758"/>
                    <a:gd name="connsiteY8" fmla="*/ 485109 h 75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7758" h="750082">
                      <a:moveTo>
                        <a:pt x="3159792" y="485109"/>
                      </a:moveTo>
                      <a:cubicBezTo>
                        <a:pt x="2603351" y="240009"/>
                        <a:pt x="3259157" y="28030"/>
                        <a:pt x="3259157" y="28030"/>
                      </a:cubicBezTo>
                      <a:cubicBezTo>
                        <a:pt x="3259157" y="28030"/>
                        <a:pt x="2424495" y="-24964"/>
                        <a:pt x="1702446" y="14782"/>
                      </a:cubicBezTo>
                      <a:cubicBezTo>
                        <a:pt x="980397" y="47903"/>
                        <a:pt x="331215" y="180390"/>
                        <a:pt x="59619" y="319501"/>
                      </a:cubicBezTo>
                      <a:cubicBezTo>
                        <a:pt x="39746" y="332750"/>
                        <a:pt x="19873" y="345998"/>
                        <a:pt x="0" y="352623"/>
                      </a:cubicBezTo>
                      <a:lnTo>
                        <a:pt x="66243" y="750083"/>
                      </a:lnTo>
                      <a:cubicBezTo>
                        <a:pt x="218602" y="637469"/>
                        <a:pt x="437204" y="617596"/>
                        <a:pt x="1185750" y="538104"/>
                      </a:cubicBezTo>
                      <a:cubicBezTo>
                        <a:pt x="2020412" y="451988"/>
                        <a:pt x="3477759" y="610972"/>
                        <a:pt x="3477759" y="610972"/>
                      </a:cubicBezTo>
                      <a:cubicBezTo>
                        <a:pt x="3477759" y="610972"/>
                        <a:pt x="3226035" y="518231"/>
                        <a:pt x="3159792" y="485109"/>
                      </a:cubicBezTo>
                      <a:close/>
                    </a:path>
                  </a:pathLst>
                </a:custGeom>
                <a:grpFill/>
                <a:ln w="66136" cap="flat">
                  <a:noFill/>
                  <a:prstDash val="solid"/>
                  <a:miter/>
                </a:ln>
              </p:spPr>
              <p:txBody>
                <a:bodyPr anchor="ctr"/>
                <a:lstStyle/>
                <a:p>
                  <a:pPr fontAlgn="auto"/>
                  <a:endParaRPr lang="zh-CN" altLang="en-US" noProof="1"/>
                </a:p>
              </p:txBody>
            </p:sp>
            <p:grpSp>
              <p:nvGrpSpPr>
                <p:cNvPr id="218" name="图形 167">
                  <a:extLst>
                    <a:ext uri="{FF2B5EF4-FFF2-40B4-BE49-F238E27FC236}">
                      <a16:creationId xmlns:a16="http://schemas.microsoft.com/office/drawing/2014/main" id="{3F481B47-67EC-4034-A6A9-52E5F543FE76}"/>
                    </a:ext>
                  </a:extLst>
                </p:cNvPr>
                <p:cNvGrpSpPr/>
                <p:nvPr/>
              </p:nvGrpSpPr>
              <p:grpSpPr>
                <a:xfrm>
                  <a:off x="4183101" y="183751"/>
                  <a:ext cx="3484382" cy="750082"/>
                  <a:chOff x="4183101" y="183751"/>
                  <a:chExt cx="3484382" cy="750082"/>
                </a:xfrm>
                <a:grpFill/>
              </p:grpSpPr>
              <p:sp>
                <p:nvSpPr>
                  <p:cNvPr id="219" name="任意多边形: 形状 526">
                    <a:extLst>
                      <a:ext uri="{FF2B5EF4-FFF2-40B4-BE49-F238E27FC236}">
                        <a16:creationId xmlns:a16="http://schemas.microsoft.com/office/drawing/2014/main" id="{1D778A93-DFDF-4A71-ACBC-AA0B2553DA36}"/>
                      </a:ext>
                    </a:extLst>
                  </p:cNvPr>
                  <p:cNvSpPr/>
                  <p:nvPr/>
                </p:nvSpPr>
                <p:spPr>
                  <a:xfrm>
                    <a:off x="7115741" y="456881"/>
                    <a:ext cx="551742" cy="331216"/>
                  </a:xfrm>
                  <a:custGeom>
                    <a:avLst/>
                    <a:gdLst>
                      <a:gd name="connsiteX0" fmla="*/ 227152 w 551742"/>
                      <a:gd name="connsiteY0" fmla="*/ 211979 h 331216"/>
                      <a:gd name="connsiteX1" fmla="*/ 1926 w 551742"/>
                      <a:gd name="connsiteY1" fmla="*/ 0 h 331216"/>
                      <a:gd name="connsiteX2" fmla="*/ 227152 w 551742"/>
                      <a:gd name="connsiteY2" fmla="*/ 231852 h 331216"/>
                      <a:gd name="connsiteX3" fmla="*/ 472251 w 551742"/>
                      <a:gd name="connsiteY3" fmla="*/ 324592 h 331216"/>
                      <a:gd name="connsiteX4" fmla="*/ 551743 w 551742"/>
                      <a:gd name="connsiteY4" fmla="*/ 331217 h 331216"/>
                      <a:gd name="connsiteX5" fmla="*/ 227152 w 551742"/>
                      <a:gd name="connsiteY5" fmla="*/ 211979 h 3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42" h="331216">
                        <a:moveTo>
                          <a:pt x="227152" y="211979"/>
                        </a:moveTo>
                        <a:cubicBezTo>
                          <a:pt x="54920" y="139111"/>
                          <a:pt x="1926" y="66243"/>
                          <a:pt x="1926" y="0"/>
                        </a:cubicBezTo>
                        <a:cubicBezTo>
                          <a:pt x="-11323" y="72868"/>
                          <a:pt x="41672" y="152360"/>
                          <a:pt x="227152" y="231852"/>
                        </a:cubicBezTo>
                        <a:cubicBezTo>
                          <a:pt x="266898" y="251725"/>
                          <a:pt x="386135" y="291471"/>
                          <a:pt x="472251" y="324592"/>
                        </a:cubicBezTo>
                        <a:cubicBezTo>
                          <a:pt x="525246" y="331217"/>
                          <a:pt x="551743" y="331217"/>
                          <a:pt x="551743" y="331217"/>
                        </a:cubicBezTo>
                        <a:cubicBezTo>
                          <a:pt x="551743" y="331217"/>
                          <a:pt x="293395" y="245100"/>
                          <a:pt x="227152" y="211979"/>
                        </a:cubicBezTo>
                        <a:close/>
                      </a:path>
                    </a:pathLst>
                  </a:custGeom>
                  <a:grpFill/>
                  <a:ln w="66136" cap="flat">
                    <a:noFill/>
                    <a:prstDash val="solid"/>
                    <a:miter/>
                  </a:ln>
                </p:spPr>
                <p:txBody>
                  <a:bodyPr anchor="ctr"/>
                  <a:lstStyle/>
                  <a:p>
                    <a:pPr fontAlgn="auto"/>
                    <a:endParaRPr lang="zh-CN" altLang="en-US" noProof="1"/>
                  </a:p>
                </p:txBody>
              </p:sp>
              <p:sp>
                <p:nvSpPr>
                  <p:cNvPr id="220" name="任意多边形: 形状 527">
                    <a:extLst>
                      <a:ext uri="{FF2B5EF4-FFF2-40B4-BE49-F238E27FC236}">
                        <a16:creationId xmlns:a16="http://schemas.microsoft.com/office/drawing/2014/main" id="{F8D7DB7B-2EB6-4799-A306-24A3F666AEDE}"/>
                      </a:ext>
                    </a:extLst>
                  </p:cNvPr>
                  <p:cNvSpPr/>
                  <p:nvPr/>
                </p:nvSpPr>
                <p:spPr>
                  <a:xfrm>
                    <a:off x="4183101" y="183751"/>
                    <a:ext cx="3265780" cy="750082"/>
                  </a:xfrm>
                  <a:custGeom>
                    <a:avLst/>
                    <a:gdLst>
                      <a:gd name="connsiteX0" fmla="*/ 0 w 3265780"/>
                      <a:gd name="connsiteY0" fmla="*/ 372496 h 750082"/>
                      <a:gd name="connsiteX1" fmla="*/ 59619 w 3265780"/>
                      <a:gd name="connsiteY1" fmla="*/ 339374 h 750082"/>
                      <a:gd name="connsiteX2" fmla="*/ 1702446 w 3265780"/>
                      <a:gd name="connsiteY2" fmla="*/ 34655 h 750082"/>
                      <a:gd name="connsiteX3" fmla="*/ 3226035 w 3265780"/>
                      <a:gd name="connsiteY3" fmla="*/ 47903 h 750082"/>
                      <a:gd name="connsiteX4" fmla="*/ 3265781 w 3265780"/>
                      <a:gd name="connsiteY4" fmla="*/ 28030 h 750082"/>
                      <a:gd name="connsiteX5" fmla="*/ 1702446 w 3265780"/>
                      <a:gd name="connsiteY5" fmla="*/ 14782 h 750082"/>
                      <a:gd name="connsiteX6" fmla="*/ 59619 w 3265780"/>
                      <a:gd name="connsiteY6" fmla="*/ 319501 h 750082"/>
                      <a:gd name="connsiteX7" fmla="*/ 0 w 3265780"/>
                      <a:gd name="connsiteY7" fmla="*/ 352623 h 750082"/>
                      <a:gd name="connsiteX8" fmla="*/ 66243 w 3265780"/>
                      <a:gd name="connsiteY8" fmla="*/ 750083 h 750082"/>
                      <a:gd name="connsiteX9" fmla="*/ 72867 w 3265780"/>
                      <a:gd name="connsiteY9" fmla="*/ 750083 h 750082"/>
                      <a:gd name="connsiteX10" fmla="*/ 0 w 3265780"/>
                      <a:gd name="connsiteY10" fmla="*/ 372496 h 75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5780" h="750082">
                        <a:moveTo>
                          <a:pt x="0" y="372496"/>
                        </a:moveTo>
                        <a:cubicBezTo>
                          <a:pt x="19873" y="359247"/>
                          <a:pt x="39746" y="352623"/>
                          <a:pt x="59619" y="339374"/>
                        </a:cubicBezTo>
                        <a:cubicBezTo>
                          <a:pt x="331215" y="200263"/>
                          <a:pt x="973772" y="67776"/>
                          <a:pt x="1702446" y="34655"/>
                        </a:cubicBezTo>
                        <a:cubicBezTo>
                          <a:pt x="2325130" y="1533"/>
                          <a:pt x="3073676" y="41279"/>
                          <a:pt x="3226035" y="47903"/>
                        </a:cubicBezTo>
                        <a:cubicBezTo>
                          <a:pt x="3252532" y="34655"/>
                          <a:pt x="3265781" y="28030"/>
                          <a:pt x="3265781" y="28030"/>
                        </a:cubicBezTo>
                        <a:cubicBezTo>
                          <a:pt x="3265781" y="28030"/>
                          <a:pt x="2424495" y="-24964"/>
                          <a:pt x="1702446" y="14782"/>
                        </a:cubicBezTo>
                        <a:cubicBezTo>
                          <a:pt x="980397" y="47903"/>
                          <a:pt x="331215" y="180390"/>
                          <a:pt x="59619" y="319501"/>
                        </a:cubicBezTo>
                        <a:cubicBezTo>
                          <a:pt x="39746" y="332750"/>
                          <a:pt x="19873" y="345998"/>
                          <a:pt x="0" y="352623"/>
                        </a:cubicBezTo>
                        <a:lnTo>
                          <a:pt x="66243" y="750083"/>
                        </a:lnTo>
                        <a:cubicBezTo>
                          <a:pt x="66243" y="750083"/>
                          <a:pt x="66243" y="750083"/>
                          <a:pt x="72867" y="750083"/>
                        </a:cubicBezTo>
                        <a:lnTo>
                          <a:pt x="0" y="372496"/>
                        </a:lnTo>
                        <a:close/>
                      </a:path>
                    </a:pathLst>
                  </a:custGeom>
                  <a:grpFill/>
                  <a:ln w="66136" cap="flat">
                    <a:noFill/>
                    <a:prstDash val="solid"/>
                    <a:miter/>
                  </a:ln>
                </p:spPr>
                <p:txBody>
                  <a:bodyPr anchor="ctr"/>
                  <a:lstStyle/>
                  <a:p>
                    <a:pPr fontAlgn="auto"/>
                    <a:endParaRPr lang="zh-CN" altLang="en-US" noProof="1"/>
                  </a:p>
                </p:txBody>
              </p:sp>
            </p:grpSp>
          </p:grpSp>
        </p:grpSp>
      </p:grpSp>
      <p:sp>
        <p:nvSpPr>
          <p:cNvPr id="267" name="圆角矩形 34">
            <a:extLst>
              <a:ext uri="{FF2B5EF4-FFF2-40B4-BE49-F238E27FC236}">
                <a16:creationId xmlns:a16="http://schemas.microsoft.com/office/drawing/2014/main" id="{A8242073-F4B9-4BB9-AA2E-A4A86FCC31B5}"/>
              </a:ext>
            </a:extLst>
          </p:cNvPr>
          <p:cNvSpPr/>
          <p:nvPr/>
        </p:nvSpPr>
        <p:spPr bwMode="auto">
          <a:xfrm>
            <a:off x="1747472" y="3496480"/>
            <a:ext cx="3372069" cy="2371863"/>
          </a:xfrm>
          <a:prstGeom prst="roundRect">
            <a:avLst>
              <a:gd name="adj" fmla="val 3878"/>
            </a:avLst>
          </a:prstGeom>
          <a:gradFill>
            <a:gsLst>
              <a:gs pos="99000">
                <a:schemeClr val="accent1">
                  <a:lumMod val="20000"/>
                  <a:lumOff val="80000"/>
                </a:schemeClr>
              </a:gs>
              <a:gs pos="71000">
                <a:srgbClr val="BE8DBB"/>
              </a:gs>
              <a:gs pos="0">
                <a:srgbClr val="FE7D89"/>
              </a:gs>
              <a:gs pos="36000">
                <a:srgbClr val="FE6E8B"/>
              </a:gs>
            </a:gsLst>
            <a:lin ang="1140000" scaled="0"/>
          </a:gradFill>
          <a:ln w="9525">
            <a:noFill/>
            <a:round/>
          </a:ln>
        </p:spPr>
        <p:txBody>
          <a:bodyPr anchor="ctr"/>
          <a:lstStyle/>
          <a:p>
            <a:pPr algn="ctr" fontAlgn="auto"/>
            <a:endParaRPr sz="2400" noProof="1">
              <a:latin typeface="Arial" panose="020B0704020202020204"/>
              <a:ea typeface="微软雅黑" panose="020B0703020204020201" pitchFamily="34" charset="-122"/>
              <a:sym typeface="+mn-ea"/>
            </a:endParaRPr>
          </a:p>
        </p:txBody>
      </p:sp>
      <p:pic>
        <p:nvPicPr>
          <p:cNvPr id="269" name="图片 40">
            <a:extLst>
              <a:ext uri="{FF2B5EF4-FFF2-40B4-BE49-F238E27FC236}">
                <a16:creationId xmlns:a16="http://schemas.microsoft.com/office/drawing/2014/main" id="{DE4F4BA9-DD6F-4C50-A9BA-C185D8FF0B6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9409" y="3164147"/>
            <a:ext cx="481012"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0" name="文本框 51">
            <a:extLst>
              <a:ext uri="{FF2B5EF4-FFF2-40B4-BE49-F238E27FC236}">
                <a16:creationId xmlns:a16="http://schemas.microsoft.com/office/drawing/2014/main" id="{3E7E0059-FD78-4053-81CE-3E452C40F4C9}"/>
              </a:ext>
            </a:extLst>
          </p:cNvPr>
          <p:cNvSpPr txBox="1">
            <a:spLocks noChangeArrowheads="1"/>
          </p:cNvSpPr>
          <p:nvPr/>
        </p:nvSpPr>
        <p:spPr bwMode="auto">
          <a:xfrm>
            <a:off x="1978030" y="4067102"/>
            <a:ext cx="3019710" cy="960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思源黑体 CN Medium" charset="-122"/>
              </a:defRPr>
            </a:lvl1pPr>
            <a:lvl2pPr>
              <a:defRPr>
                <a:solidFill>
                  <a:schemeClr val="tx1"/>
                </a:solidFill>
                <a:latin typeface="Arial" panose="020B0604020202020204" pitchFamily="34" charset="0"/>
                <a:ea typeface="思源黑体 CN Medium" charset="-122"/>
              </a:defRPr>
            </a:lvl2pPr>
            <a:lvl3pPr>
              <a:defRPr>
                <a:solidFill>
                  <a:schemeClr val="tx1"/>
                </a:solidFill>
                <a:latin typeface="Arial" panose="020B0604020202020204" pitchFamily="34" charset="0"/>
                <a:ea typeface="思源黑体 CN Medium" charset="-122"/>
              </a:defRPr>
            </a:lvl3pPr>
            <a:lvl4pPr>
              <a:defRPr>
                <a:solidFill>
                  <a:schemeClr val="tx1"/>
                </a:solidFill>
                <a:latin typeface="Arial" panose="020B0604020202020204" pitchFamily="34" charset="0"/>
                <a:ea typeface="思源黑体 CN Medium" charset="-122"/>
              </a:defRPr>
            </a:lvl4pPr>
            <a:lvl5pPr>
              <a:defRPr>
                <a:solidFill>
                  <a:schemeClr val="tx1"/>
                </a:solidFill>
                <a:latin typeface="Arial" panose="020B0604020202020204" pitchFamily="34" charset="0"/>
                <a:ea typeface="思源黑体 CN Medium"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9pPr>
          </a:lstStyle>
          <a:p>
            <a:pPr algn="just">
              <a:lnSpc>
                <a:spcPct val="150000"/>
              </a:lnSpc>
            </a:pPr>
            <a:r>
              <a:rPr lang="zh-CN" altLang="en-US" sz="2000" dirty="0">
                <a:solidFill>
                  <a:schemeClr val="bg1"/>
                </a:solidFill>
                <a:sym typeface="思源黑体 CN Medium" charset="-122"/>
              </a:rPr>
              <a:t>贵公司管理的小区直接入驻社区互通平台。</a:t>
            </a:r>
          </a:p>
        </p:txBody>
      </p:sp>
      <p:sp>
        <p:nvSpPr>
          <p:cNvPr id="271" name="圆角矩形 34">
            <a:extLst>
              <a:ext uri="{FF2B5EF4-FFF2-40B4-BE49-F238E27FC236}">
                <a16:creationId xmlns:a16="http://schemas.microsoft.com/office/drawing/2014/main" id="{E95F247D-51E9-4C3C-A6DF-2390AD9EA637}"/>
              </a:ext>
            </a:extLst>
          </p:cNvPr>
          <p:cNvSpPr/>
          <p:nvPr/>
        </p:nvSpPr>
        <p:spPr bwMode="auto">
          <a:xfrm>
            <a:off x="6814806" y="3504474"/>
            <a:ext cx="3449622" cy="2403863"/>
          </a:xfrm>
          <a:prstGeom prst="roundRect">
            <a:avLst>
              <a:gd name="adj" fmla="val 3878"/>
            </a:avLst>
          </a:prstGeom>
          <a:gradFill>
            <a:gsLst>
              <a:gs pos="99000">
                <a:schemeClr val="accent1">
                  <a:lumMod val="20000"/>
                  <a:lumOff val="80000"/>
                </a:schemeClr>
              </a:gs>
              <a:gs pos="71000">
                <a:srgbClr val="BE8DBB"/>
              </a:gs>
              <a:gs pos="0">
                <a:srgbClr val="FE7D89"/>
              </a:gs>
              <a:gs pos="36000">
                <a:srgbClr val="FE6E8B"/>
              </a:gs>
            </a:gsLst>
            <a:lin ang="1140000" scaled="0"/>
          </a:gradFill>
          <a:ln w="9525">
            <a:noFill/>
            <a:round/>
          </a:ln>
        </p:spPr>
        <p:txBody>
          <a:bodyPr anchor="ctr"/>
          <a:lstStyle/>
          <a:p>
            <a:pPr algn="ctr" fontAlgn="auto"/>
            <a:endParaRPr sz="2400" noProof="1">
              <a:latin typeface="Arial" panose="020B0704020202020204"/>
              <a:ea typeface="微软雅黑" panose="020B0703020204020201" pitchFamily="34" charset="-122"/>
              <a:sym typeface="+mn-ea"/>
            </a:endParaRPr>
          </a:p>
        </p:txBody>
      </p:sp>
      <p:sp>
        <p:nvSpPr>
          <p:cNvPr id="273" name="文本框 51">
            <a:extLst>
              <a:ext uri="{FF2B5EF4-FFF2-40B4-BE49-F238E27FC236}">
                <a16:creationId xmlns:a16="http://schemas.microsoft.com/office/drawing/2014/main" id="{BC842E2B-84D9-42D4-A17E-A38294E3AF49}"/>
              </a:ext>
            </a:extLst>
          </p:cNvPr>
          <p:cNvSpPr txBox="1">
            <a:spLocks noChangeArrowheads="1"/>
          </p:cNvSpPr>
          <p:nvPr/>
        </p:nvSpPr>
        <p:spPr bwMode="auto">
          <a:xfrm>
            <a:off x="7105132" y="4158715"/>
            <a:ext cx="2809182" cy="960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思源黑体 CN Medium" charset="-122"/>
              </a:defRPr>
            </a:lvl1pPr>
            <a:lvl2pPr>
              <a:defRPr>
                <a:solidFill>
                  <a:schemeClr val="tx1"/>
                </a:solidFill>
                <a:latin typeface="Arial" panose="020B0604020202020204" pitchFamily="34" charset="0"/>
                <a:ea typeface="思源黑体 CN Medium" charset="-122"/>
              </a:defRPr>
            </a:lvl2pPr>
            <a:lvl3pPr>
              <a:defRPr>
                <a:solidFill>
                  <a:schemeClr val="tx1"/>
                </a:solidFill>
                <a:latin typeface="Arial" panose="020B0604020202020204" pitchFamily="34" charset="0"/>
                <a:ea typeface="思源黑体 CN Medium" charset="-122"/>
              </a:defRPr>
            </a:lvl3pPr>
            <a:lvl4pPr>
              <a:defRPr>
                <a:solidFill>
                  <a:schemeClr val="tx1"/>
                </a:solidFill>
                <a:latin typeface="Arial" panose="020B0604020202020204" pitchFamily="34" charset="0"/>
                <a:ea typeface="思源黑体 CN Medium" charset="-122"/>
              </a:defRPr>
            </a:lvl4pPr>
            <a:lvl5pPr>
              <a:defRPr>
                <a:solidFill>
                  <a:schemeClr val="tx1"/>
                </a:solidFill>
                <a:latin typeface="Arial" panose="020B0604020202020204" pitchFamily="34" charset="0"/>
                <a:ea typeface="思源黑体 CN Medium"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9pPr>
          </a:lstStyle>
          <a:p>
            <a:pPr algn="just">
              <a:lnSpc>
                <a:spcPct val="150000"/>
              </a:lnSpc>
            </a:pPr>
            <a:r>
              <a:rPr lang="zh-CN" altLang="en-US" sz="2000" dirty="0">
                <a:solidFill>
                  <a:schemeClr val="bg1"/>
                </a:solidFill>
                <a:sym typeface="思源黑体 CN Medium" charset="-122"/>
              </a:rPr>
              <a:t>为贵公司单独进行部署。与平台完全独立、隔离。</a:t>
            </a:r>
          </a:p>
        </p:txBody>
      </p:sp>
      <p:pic>
        <p:nvPicPr>
          <p:cNvPr id="274" name="图片 40">
            <a:extLst>
              <a:ext uri="{FF2B5EF4-FFF2-40B4-BE49-F238E27FC236}">
                <a16:creationId xmlns:a16="http://schemas.microsoft.com/office/drawing/2014/main" id="{66DA72C2-2ABA-4255-8BA7-7D2FFA515699}"/>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0044" y="3188494"/>
            <a:ext cx="481012"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5614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标题 1">
            <a:extLst>
              <a:ext uri="{FF2B5EF4-FFF2-40B4-BE49-F238E27FC236}">
                <a16:creationId xmlns:a16="http://schemas.microsoft.com/office/drawing/2014/main" id="{AEAD2568-42C3-4716-A239-1F741A0EEF12}"/>
              </a:ext>
            </a:extLst>
          </p:cNvPr>
          <p:cNvSpPr txBox="1">
            <a:spLocks/>
          </p:cNvSpPr>
          <p:nvPr/>
        </p:nvSpPr>
        <p:spPr>
          <a:xfrm>
            <a:off x="2074835" y="633199"/>
            <a:ext cx="5736614" cy="498598"/>
          </a:xfrm>
          <a:prstGeom prst="rect">
            <a:avLst/>
          </a:prstGeom>
          <a:noFill/>
        </p:spPr>
        <p:txBody>
          <a:bodyPr wrap="square" lIns="0" tIns="0" rIns="0" bIns="0" rtlCol="0">
            <a:spAutoFit/>
          </a:bodyPr>
          <a:lstStyle>
            <a:lvl1pPr algn="l" defTabSz="914400" rtl="0" eaLnBrk="1" latinLnBrk="0" hangingPunct="1">
              <a:lnSpc>
                <a:spcPct val="90000"/>
              </a:lnSpc>
              <a:spcBef>
                <a:spcPct val="0"/>
              </a:spcBef>
              <a:buNone/>
              <a:defRPr lang="zh-CN" altLang="en-US" sz="3600" kern="1200" dirty="0">
                <a:solidFill>
                  <a:schemeClr val="tx1">
                    <a:lumMod val="75000"/>
                    <a:lumOff val="25000"/>
                  </a:schemeClr>
                </a:solidFill>
                <a:latin typeface="+mj-ea"/>
                <a:ea typeface="+mj-ea"/>
                <a:cs typeface="+mn-cs"/>
              </a:defRPr>
            </a:lvl1pPr>
          </a:lstStyle>
          <a:p>
            <a:r>
              <a:rPr lang="zh-CN" altLang="en-US" dirty="0">
                <a:latin typeface="字魂105号-简雅黑" panose="00000500000000000000" pitchFamily="2" charset="-122"/>
                <a:ea typeface="字魂105号-简雅黑" panose="00000500000000000000" pitchFamily="2" charset="-122"/>
              </a:rPr>
              <a:t>两种部署方式的优缺点</a:t>
            </a:r>
          </a:p>
        </p:txBody>
      </p:sp>
      <p:grpSp>
        <p:nvGrpSpPr>
          <p:cNvPr id="27" name="组合 26">
            <a:extLst>
              <a:ext uri="{FF2B5EF4-FFF2-40B4-BE49-F238E27FC236}">
                <a16:creationId xmlns:a16="http://schemas.microsoft.com/office/drawing/2014/main" id="{8959A3D0-2BA1-4798-A6A7-2D1EF497FA70}"/>
              </a:ext>
            </a:extLst>
          </p:cNvPr>
          <p:cNvGrpSpPr/>
          <p:nvPr/>
        </p:nvGrpSpPr>
        <p:grpSpPr>
          <a:xfrm>
            <a:off x="572651" y="566644"/>
            <a:ext cx="1243450" cy="475833"/>
            <a:chOff x="10383138" y="448126"/>
            <a:chExt cx="947862" cy="333369"/>
          </a:xfrm>
        </p:grpSpPr>
        <p:sp>
          <p:nvSpPr>
            <p:cNvPr id="28" name="矩形: 圆角 27">
              <a:extLst>
                <a:ext uri="{FF2B5EF4-FFF2-40B4-BE49-F238E27FC236}">
                  <a16:creationId xmlns:a16="http://schemas.microsoft.com/office/drawing/2014/main" id="{224EB0E6-FB47-4A4C-88A6-BA563ECB7D23}"/>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29" name="Rounded Rectangle 5_1">
              <a:extLst>
                <a:ext uri="{FF2B5EF4-FFF2-40B4-BE49-F238E27FC236}">
                  <a16:creationId xmlns:a16="http://schemas.microsoft.com/office/drawing/2014/main" id="{4B816A44-59BE-4465-B77E-3E026B483828}"/>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30" name="文本框 29">
            <a:extLst>
              <a:ext uri="{FF2B5EF4-FFF2-40B4-BE49-F238E27FC236}">
                <a16:creationId xmlns:a16="http://schemas.microsoft.com/office/drawing/2014/main" id="{1C3D28E3-B6AD-48B2-8395-4EDDF5BC5BC9}"/>
              </a:ext>
            </a:extLst>
          </p:cNvPr>
          <p:cNvSpPr txBox="1"/>
          <p:nvPr/>
        </p:nvSpPr>
        <p:spPr>
          <a:xfrm>
            <a:off x="734750" y="633199"/>
            <a:ext cx="878150"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04</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pic>
        <p:nvPicPr>
          <p:cNvPr id="3" name="图片 2">
            <a:extLst>
              <a:ext uri="{FF2B5EF4-FFF2-40B4-BE49-F238E27FC236}">
                <a16:creationId xmlns:a16="http://schemas.microsoft.com/office/drawing/2014/main" id="{16557B91-E8EB-4D37-9E47-80FF6B781D09}"/>
              </a:ext>
            </a:extLst>
          </p:cNvPr>
          <p:cNvPicPr>
            <a:picLocks noChangeAspect="1"/>
          </p:cNvPicPr>
          <p:nvPr/>
        </p:nvPicPr>
        <p:blipFill>
          <a:blip r:embed="rId3"/>
          <a:stretch>
            <a:fillRect/>
          </a:stretch>
        </p:blipFill>
        <p:spPr>
          <a:xfrm>
            <a:off x="1874154" y="1131797"/>
            <a:ext cx="8443692" cy="5639289"/>
          </a:xfrm>
          <a:prstGeom prst="rect">
            <a:avLst/>
          </a:prstGeom>
        </p:spPr>
      </p:pic>
    </p:spTree>
    <p:extLst>
      <p:ext uri="{BB962C8B-B14F-4D97-AF65-F5344CB8AC3E}">
        <p14:creationId xmlns:p14="http://schemas.microsoft.com/office/powerpoint/2010/main" val="3539612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80815B56-0AFB-412D-9EEA-C798E1874BA1}"/>
              </a:ext>
            </a:extLst>
          </p:cNvPr>
          <p:cNvGrpSpPr/>
          <p:nvPr/>
        </p:nvGrpSpPr>
        <p:grpSpPr>
          <a:xfrm>
            <a:off x="753666" y="259666"/>
            <a:ext cx="2525939" cy="475833"/>
            <a:chOff x="10383138" y="448126"/>
            <a:chExt cx="947862" cy="333369"/>
          </a:xfrm>
        </p:grpSpPr>
        <p:sp>
          <p:nvSpPr>
            <p:cNvPr id="10" name="矩形: 圆角 9">
              <a:extLst>
                <a:ext uri="{FF2B5EF4-FFF2-40B4-BE49-F238E27FC236}">
                  <a16:creationId xmlns:a16="http://schemas.microsoft.com/office/drawing/2014/main" id="{7205B7E3-C188-4B1E-938A-F69AAE629EEC}"/>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11" name="Rounded Rectangle 5_1">
              <a:extLst>
                <a:ext uri="{FF2B5EF4-FFF2-40B4-BE49-F238E27FC236}">
                  <a16:creationId xmlns:a16="http://schemas.microsoft.com/office/drawing/2014/main" id="{C3E34D06-D8F1-4B84-943E-B209B88BAB4F}"/>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12" name="文本框 11">
            <a:extLst>
              <a:ext uri="{FF2B5EF4-FFF2-40B4-BE49-F238E27FC236}">
                <a16:creationId xmlns:a16="http://schemas.microsoft.com/office/drawing/2014/main" id="{D9CD0681-3861-4EEA-83B0-93303A4B4770}"/>
              </a:ext>
            </a:extLst>
          </p:cNvPr>
          <p:cNvSpPr txBox="1"/>
          <p:nvPr/>
        </p:nvSpPr>
        <p:spPr>
          <a:xfrm>
            <a:off x="915765" y="326221"/>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01</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13" name="文本框 12">
            <a:extLst>
              <a:ext uri="{FF2B5EF4-FFF2-40B4-BE49-F238E27FC236}">
                <a16:creationId xmlns:a16="http://schemas.microsoft.com/office/drawing/2014/main" id="{24257674-FC68-4B16-9F51-33C0272B9077}"/>
              </a:ext>
            </a:extLst>
          </p:cNvPr>
          <p:cNvSpPr txBox="1"/>
          <p:nvPr/>
        </p:nvSpPr>
        <p:spPr>
          <a:xfrm>
            <a:off x="3592978" y="264665"/>
            <a:ext cx="7070581" cy="492443"/>
          </a:xfrm>
          <a:prstGeom prst="rect">
            <a:avLst/>
          </a:prstGeom>
          <a:noFill/>
        </p:spPr>
        <p:txBody>
          <a:bodyPr wrap="square" lIns="0" tIns="0" rIns="0" bIns="0" rtlCol="0">
            <a:spAutoFit/>
          </a:bodyPr>
          <a:lstStyle/>
          <a:p>
            <a:r>
              <a:rPr lang="zh-CN" altLang="en-US" sz="3200" dirty="0">
                <a:solidFill>
                  <a:schemeClr val="tx1">
                    <a:lumMod val="75000"/>
                    <a:lumOff val="25000"/>
                  </a:schemeClr>
                </a:solidFill>
                <a:latin typeface="字魂105号-简雅黑" panose="00000500000000000000" pitchFamily="2" charset="-122"/>
                <a:ea typeface="字魂105号-简雅黑" panose="00000500000000000000" pitchFamily="2" charset="-122"/>
              </a:rPr>
              <a:t>我们可以为您带来什么</a:t>
            </a:r>
          </a:p>
        </p:txBody>
      </p:sp>
      <p:sp>
        <p:nvSpPr>
          <p:cNvPr id="16" name="圆角矩形 71">
            <a:extLst>
              <a:ext uri="{FF2B5EF4-FFF2-40B4-BE49-F238E27FC236}">
                <a16:creationId xmlns:a16="http://schemas.microsoft.com/office/drawing/2014/main" id="{6D84B020-EAB9-4D94-9C6C-9ED5D12E16B1}"/>
              </a:ext>
            </a:extLst>
          </p:cNvPr>
          <p:cNvSpPr/>
          <p:nvPr/>
        </p:nvSpPr>
        <p:spPr>
          <a:xfrm>
            <a:off x="2643973" y="2794029"/>
            <a:ext cx="7640147" cy="1095756"/>
          </a:xfrm>
          <a:prstGeom prst="roundRect">
            <a:avLst>
              <a:gd name="adj" fmla="val 6272"/>
            </a:avLst>
          </a:prstGeom>
          <a:solidFill>
            <a:schemeClr val="bg1"/>
          </a:solidFill>
          <a:ln w="3175">
            <a:noFill/>
          </a:ln>
          <a:effectLst>
            <a:outerShdw blurRad="50800" dist="38100" dir="2220000" algn="tl" rotWithShape="0">
              <a:srgbClr val="FE6E8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pPr>
            <a:endParaRPr lang="zh-CN" altLang="en-US" noProof="1">
              <a:sym typeface="+mn-ea"/>
            </a:endParaRPr>
          </a:p>
        </p:txBody>
      </p:sp>
      <p:sp>
        <p:nvSpPr>
          <p:cNvPr id="17" name="圆角矩形 72">
            <a:extLst>
              <a:ext uri="{FF2B5EF4-FFF2-40B4-BE49-F238E27FC236}">
                <a16:creationId xmlns:a16="http://schemas.microsoft.com/office/drawing/2014/main" id="{0A73836A-4A40-4F16-B46D-B1EA4F35451A}"/>
              </a:ext>
            </a:extLst>
          </p:cNvPr>
          <p:cNvSpPr/>
          <p:nvPr/>
        </p:nvSpPr>
        <p:spPr>
          <a:xfrm>
            <a:off x="2540801" y="4127203"/>
            <a:ext cx="7724988" cy="1124378"/>
          </a:xfrm>
          <a:prstGeom prst="roundRect">
            <a:avLst>
              <a:gd name="adj" fmla="val 6272"/>
            </a:avLst>
          </a:prstGeom>
          <a:solidFill>
            <a:schemeClr val="bg1"/>
          </a:solidFill>
          <a:ln w="3175">
            <a:noFill/>
          </a:ln>
          <a:effectLst>
            <a:outerShdw blurRad="50800" dist="38100" dir="2220000" algn="tl" rotWithShape="0">
              <a:srgbClr val="FE6E8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pPr>
            <a:endParaRPr lang="zh-CN" altLang="en-US" noProof="1">
              <a:sym typeface="+mn-ea"/>
            </a:endParaRPr>
          </a:p>
        </p:txBody>
      </p:sp>
      <p:sp>
        <p:nvSpPr>
          <p:cNvPr id="18" name="圆角矩形 73">
            <a:extLst>
              <a:ext uri="{FF2B5EF4-FFF2-40B4-BE49-F238E27FC236}">
                <a16:creationId xmlns:a16="http://schemas.microsoft.com/office/drawing/2014/main" id="{CF7D29B0-7C4A-4D81-94CD-098A091DC404}"/>
              </a:ext>
            </a:extLst>
          </p:cNvPr>
          <p:cNvSpPr/>
          <p:nvPr/>
        </p:nvSpPr>
        <p:spPr>
          <a:xfrm>
            <a:off x="2625642" y="1482876"/>
            <a:ext cx="7640147" cy="1085007"/>
          </a:xfrm>
          <a:prstGeom prst="roundRect">
            <a:avLst>
              <a:gd name="adj" fmla="val 6272"/>
            </a:avLst>
          </a:prstGeom>
          <a:solidFill>
            <a:schemeClr val="bg1"/>
          </a:solidFill>
          <a:ln w="3175">
            <a:noFill/>
          </a:ln>
          <a:effectLst>
            <a:outerShdw blurRad="50800" dist="38100" dir="2220000" algn="tl" rotWithShape="0">
              <a:srgbClr val="FE6E8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pPr>
            <a:endParaRPr lang="zh-CN" altLang="en-US" noProof="1">
              <a:sym typeface="+mn-ea"/>
            </a:endParaRPr>
          </a:p>
        </p:txBody>
      </p:sp>
      <p:sp>
        <p:nvSpPr>
          <p:cNvPr id="23" name="文本框 78">
            <a:extLst>
              <a:ext uri="{FF2B5EF4-FFF2-40B4-BE49-F238E27FC236}">
                <a16:creationId xmlns:a16="http://schemas.microsoft.com/office/drawing/2014/main" id="{D46FFB76-DC5F-471D-8B3A-77C04EE72865}"/>
              </a:ext>
            </a:extLst>
          </p:cNvPr>
          <p:cNvSpPr txBox="1">
            <a:spLocks noChangeArrowheads="1"/>
          </p:cNvSpPr>
          <p:nvPr/>
        </p:nvSpPr>
        <p:spPr bwMode="auto">
          <a:xfrm>
            <a:off x="3367005" y="1795615"/>
            <a:ext cx="593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思源黑体 CN Medium" charset="-122"/>
              </a:defRPr>
            </a:lvl1pPr>
            <a:lvl2pPr>
              <a:defRPr>
                <a:solidFill>
                  <a:schemeClr val="tx1"/>
                </a:solidFill>
                <a:latin typeface="Arial" panose="020B0604020202020204" pitchFamily="34" charset="0"/>
                <a:ea typeface="思源黑体 CN Medium" charset="-122"/>
              </a:defRPr>
            </a:lvl2pPr>
            <a:lvl3pPr>
              <a:defRPr>
                <a:solidFill>
                  <a:schemeClr val="tx1"/>
                </a:solidFill>
                <a:latin typeface="Arial" panose="020B0604020202020204" pitchFamily="34" charset="0"/>
                <a:ea typeface="思源黑体 CN Medium" charset="-122"/>
              </a:defRPr>
            </a:lvl3pPr>
            <a:lvl4pPr>
              <a:defRPr>
                <a:solidFill>
                  <a:schemeClr val="tx1"/>
                </a:solidFill>
                <a:latin typeface="Arial" panose="020B0604020202020204" pitchFamily="34" charset="0"/>
                <a:ea typeface="思源黑体 CN Medium" charset="-122"/>
              </a:defRPr>
            </a:lvl4pPr>
            <a:lvl5pPr>
              <a:defRPr>
                <a:solidFill>
                  <a:schemeClr val="tx1"/>
                </a:solidFill>
                <a:latin typeface="Arial" panose="020B0604020202020204" pitchFamily="34" charset="0"/>
                <a:ea typeface="思源黑体 CN Medium"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9pPr>
          </a:lstStyle>
          <a:p>
            <a:pPr algn="dist"/>
            <a:r>
              <a:rPr lang="zh-CN" altLang="en-US" sz="1400" dirty="0">
                <a:solidFill>
                  <a:schemeClr val="bg1"/>
                </a:solidFill>
                <a:latin typeface="思源黑体 CN Bold" pitchFamily="34" charset="-122"/>
                <a:ea typeface="思源黑体 CN Bold" pitchFamily="34" charset="-122"/>
              </a:rPr>
              <a:t>内容</a:t>
            </a:r>
            <a:endParaRPr lang="en-US" altLang="zh-CN" sz="1400" dirty="0">
              <a:solidFill>
                <a:schemeClr val="bg1"/>
              </a:solidFill>
              <a:latin typeface="思源黑体 CN Bold" pitchFamily="34" charset="-122"/>
              <a:ea typeface="思源黑体 CN Bold" pitchFamily="34" charset="-122"/>
            </a:endParaRPr>
          </a:p>
          <a:p>
            <a:pPr algn="dist"/>
            <a:r>
              <a:rPr lang="zh-CN" altLang="en-US" sz="1400" dirty="0">
                <a:solidFill>
                  <a:schemeClr val="bg1"/>
                </a:solidFill>
                <a:latin typeface="思源黑体 CN Bold" pitchFamily="34" charset="-122"/>
                <a:ea typeface="思源黑体 CN Bold" pitchFamily="34" charset="-122"/>
              </a:rPr>
              <a:t>概述</a:t>
            </a:r>
          </a:p>
        </p:txBody>
      </p:sp>
      <p:sp>
        <p:nvSpPr>
          <p:cNvPr id="24" name="文本框 23">
            <a:extLst>
              <a:ext uri="{FF2B5EF4-FFF2-40B4-BE49-F238E27FC236}">
                <a16:creationId xmlns:a16="http://schemas.microsoft.com/office/drawing/2014/main" id="{FD5C3C97-0E2C-4BE5-AF99-939A00A2E62B}"/>
              </a:ext>
            </a:extLst>
          </p:cNvPr>
          <p:cNvSpPr txBox="1"/>
          <p:nvPr/>
        </p:nvSpPr>
        <p:spPr>
          <a:xfrm>
            <a:off x="3549449" y="1295516"/>
            <a:ext cx="6716340" cy="1346907"/>
          </a:xfrm>
          <a:prstGeom prst="rect">
            <a:avLst/>
          </a:prstGeom>
          <a:noFill/>
        </p:spPr>
        <p:txBody>
          <a:bodyPr wrap="square">
            <a:spAutoFit/>
          </a:bodyPr>
          <a:lstStyle/>
          <a:p>
            <a:pPr fontAlgn="auto">
              <a:lnSpc>
                <a:spcPct val="150000"/>
              </a:lnSpc>
            </a:pPr>
            <a:r>
              <a:rPr lang="zh-CN" altLang="en-US" sz="1400" b="1"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提升业主认可度</a:t>
            </a:r>
            <a:r>
              <a:rPr lang="zh-CN" altLang="en-US"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。物业</a:t>
            </a:r>
            <a:r>
              <a:rPr lang="en-US" altLang="zh-CN"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app</a:t>
            </a:r>
            <a:r>
              <a:rPr lang="zh-CN" altLang="en-US"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的应用极大的方便了业主的日常生活，业主可以随时随地查看通知公告、物业缴费、账单等，并且平台也针对业主专门开发了邻里互助等功能，业主会认为这是物业提升服务的一个重要标志。借还功能，细微之处体现物业用心服务。</a:t>
            </a:r>
            <a:endParaRPr lang="en-US" altLang="zh-CN"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endParaRPr>
          </a:p>
        </p:txBody>
      </p:sp>
      <p:sp>
        <p:nvSpPr>
          <p:cNvPr id="25" name="文本框 80">
            <a:extLst>
              <a:ext uri="{FF2B5EF4-FFF2-40B4-BE49-F238E27FC236}">
                <a16:creationId xmlns:a16="http://schemas.microsoft.com/office/drawing/2014/main" id="{A4FBB9BB-74A0-445E-A55F-F8A1D3B918DF}"/>
              </a:ext>
            </a:extLst>
          </p:cNvPr>
          <p:cNvSpPr txBox="1">
            <a:spLocks noChangeArrowheads="1"/>
          </p:cNvSpPr>
          <p:nvPr/>
        </p:nvSpPr>
        <p:spPr bwMode="auto">
          <a:xfrm>
            <a:off x="3367005" y="3232302"/>
            <a:ext cx="5937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思源黑体 CN Medium" charset="-122"/>
              </a:defRPr>
            </a:lvl1pPr>
            <a:lvl2pPr>
              <a:defRPr>
                <a:solidFill>
                  <a:schemeClr val="tx1"/>
                </a:solidFill>
                <a:latin typeface="Arial" panose="020B0604020202020204" pitchFamily="34" charset="0"/>
                <a:ea typeface="思源黑体 CN Medium" charset="-122"/>
              </a:defRPr>
            </a:lvl2pPr>
            <a:lvl3pPr>
              <a:defRPr>
                <a:solidFill>
                  <a:schemeClr val="tx1"/>
                </a:solidFill>
                <a:latin typeface="Arial" panose="020B0604020202020204" pitchFamily="34" charset="0"/>
                <a:ea typeface="思源黑体 CN Medium" charset="-122"/>
              </a:defRPr>
            </a:lvl3pPr>
            <a:lvl4pPr>
              <a:defRPr>
                <a:solidFill>
                  <a:schemeClr val="tx1"/>
                </a:solidFill>
                <a:latin typeface="Arial" panose="020B0604020202020204" pitchFamily="34" charset="0"/>
                <a:ea typeface="思源黑体 CN Medium" charset="-122"/>
              </a:defRPr>
            </a:lvl4pPr>
            <a:lvl5pPr>
              <a:defRPr>
                <a:solidFill>
                  <a:schemeClr val="tx1"/>
                </a:solidFill>
                <a:latin typeface="Arial" panose="020B0604020202020204" pitchFamily="34" charset="0"/>
                <a:ea typeface="思源黑体 CN Medium"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9pPr>
          </a:lstStyle>
          <a:p>
            <a:pPr algn="dist"/>
            <a:r>
              <a:rPr lang="zh-CN" altLang="en-US" sz="1400" dirty="0">
                <a:solidFill>
                  <a:schemeClr val="bg1"/>
                </a:solidFill>
                <a:latin typeface="思源黑体 CN Bold" pitchFamily="34" charset="-122"/>
                <a:ea typeface="思源黑体 CN Bold" pitchFamily="34" charset="-122"/>
              </a:rPr>
              <a:t>内容</a:t>
            </a:r>
            <a:endParaRPr lang="en-US" altLang="zh-CN" sz="1400" dirty="0">
              <a:solidFill>
                <a:schemeClr val="bg1"/>
              </a:solidFill>
              <a:latin typeface="思源黑体 CN Bold" pitchFamily="34" charset="-122"/>
              <a:ea typeface="思源黑体 CN Bold" pitchFamily="34" charset="-122"/>
            </a:endParaRPr>
          </a:p>
          <a:p>
            <a:pPr algn="dist"/>
            <a:r>
              <a:rPr lang="zh-CN" altLang="en-US" sz="1400" dirty="0">
                <a:solidFill>
                  <a:schemeClr val="bg1"/>
                </a:solidFill>
                <a:latin typeface="思源黑体 CN Bold" pitchFamily="34" charset="-122"/>
                <a:ea typeface="思源黑体 CN Bold" pitchFamily="34" charset="-122"/>
              </a:rPr>
              <a:t>概述</a:t>
            </a:r>
          </a:p>
        </p:txBody>
      </p:sp>
      <p:sp>
        <p:nvSpPr>
          <p:cNvPr id="26" name="文本框 81">
            <a:extLst>
              <a:ext uri="{FF2B5EF4-FFF2-40B4-BE49-F238E27FC236}">
                <a16:creationId xmlns:a16="http://schemas.microsoft.com/office/drawing/2014/main" id="{9BF45D58-617A-4AF6-AE26-B00BA6C277A8}"/>
              </a:ext>
            </a:extLst>
          </p:cNvPr>
          <p:cNvSpPr txBox="1">
            <a:spLocks noChangeArrowheads="1"/>
          </p:cNvSpPr>
          <p:nvPr/>
        </p:nvSpPr>
        <p:spPr bwMode="auto">
          <a:xfrm>
            <a:off x="3271051" y="4430415"/>
            <a:ext cx="6159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思源黑体 CN Medium" charset="-122"/>
              </a:defRPr>
            </a:lvl1pPr>
            <a:lvl2pPr>
              <a:defRPr>
                <a:solidFill>
                  <a:schemeClr val="tx1"/>
                </a:solidFill>
                <a:latin typeface="Arial" panose="020B0604020202020204" pitchFamily="34" charset="0"/>
                <a:ea typeface="思源黑体 CN Medium" charset="-122"/>
              </a:defRPr>
            </a:lvl2pPr>
            <a:lvl3pPr>
              <a:defRPr>
                <a:solidFill>
                  <a:schemeClr val="tx1"/>
                </a:solidFill>
                <a:latin typeface="Arial" panose="020B0604020202020204" pitchFamily="34" charset="0"/>
                <a:ea typeface="思源黑体 CN Medium" charset="-122"/>
              </a:defRPr>
            </a:lvl3pPr>
            <a:lvl4pPr>
              <a:defRPr>
                <a:solidFill>
                  <a:schemeClr val="tx1"/>
                </a:solidFill>
                <a:latin typeface="Arial" panose="020B0604020202020204" pitchFamily="34" charset="0"/>
                <a:ea typeface="思源黑体 CN Medium" charset="-122"/>
              </a:defRPr>
            </a:lvl4pPr>
            <a:lvl5pPr>
              <a:defRPr>
                <a:solidFill>
                  <a:schemeClr val="tx1"/>
                </a:solidFill>
                <a:latin typeface="Arial" panose="020B0604020202020204" pitchFamily="34" charset="0"/>
                <a:ea typeface="思源黑体 CN Medium"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9pPr>
          </a:lstStyle>
          <a:p>
            <a:pPr algn="dist"/>
            <a:r>
              <a:rPr lang="zh-CN" altLang="en-US" sz="1400" dirty="0">
                <a:solidFill>
                  <a:schemeClr val="bg1"/>
                </a:solidFill>
                <a:latin typeface="思源黑体 CN Bold" pitchFamily="34" charset="-122"/>
                <a:ea typeface="思源黑体 CN Bold" pitchFamily="34" charset="-122"/>
              </a:rPr>
              <a:t>内容</a:t>
            </a:r>
            <a:endParaRPr lang="en-US" altLang="zh-CN" sz="1400" dirty="0">
              <a:solidFill>
                <a:schemeClr val="bg1"/>
              </a:solidFill>
              <a:latin typeface="思源黑体 CN Bold" pitchFamily="34" charset="-122"/>
              <a:ea typeface="思源黑体 CN Bold" pitchFamily="34" charset="-122"/>
            </a:endParaRPr>
          </a:p>
          <a:p>
            <a:pPr algn="dist"/>
            <a:r>
              <a:rPr lang="zh-CN" altLang="en-US" sz="1400" dirty="0">
                <a:solidFill>
                  <a:schemeClr val="bg1"/>
                </a:solidFill>
                <a:latin typeface="思源黑体 CN Bold" pitchFamily="34" charset="-122"/>
                <a:ea typeface="思源黑体 CN Bold" pitchFamily="34" charset="-122"/>
              </a:rPr>
              <a:t>概述</a:t>
            </a:r>
          </a:p>
        </p:txBody>
      </p:sp>
      <p:sp>
        <p:nvSpPr>
          <p:cNvPr id="27" name="îṧḷîďe">
            <a:extLst>
              <a:ext uri="{FF2B5EF4-FFF2-40B4-BE49-F238E27FC236}">
                <a16:creationId xmlns:a16="http://schemas.microsoft.com/office/drawing/2014/main" id="{2C3F4456-BA5A-4BF6-B69A-B4C27DF79154}"/>
              </a:ext>
            </a:extLst>
          </p:cNvPr>
          <p:cNvSpPr/>
          <p:nvPr/>
        </p:nvSpPr>
        <p:spPr bwMode="auto">
          <a:xfrm>
            <a:off x="2914568" y="1898802"/>
            <a:ext cx="311150" cy="344488"/>
          </a:xfrm>
          <a:custGeom>
            <a:avLst/>
            <a:gdLst>
              <a:gd name="connsiteX0" fmla="*/ 212645 w 410038"/>
              <a:gd name="connsiteY0" fmla="*/ 455994 h 605099"/>
              <a:gd name="connsiteX1" fmla="*/ 354526 w 410038"/>
              <a:gd name="connsiteY1" fmla="*/ 455994 h 605099"/>
              <a:gd name="connsiteX2" fmla="*/ 367629 w 410038"/>
              <a:gd name="connsiteY2" fmla="*/ 469084 h 605099"/>
              <a:gd name="connsiteX3" fmla="*/ 354526 w 410038"/>
              <a:gd name="connsiteY3" fmla="*/ 482174 h 605099"/>
              <a:gd name="connsiteX4" fmla="*/ 212645 w 410038"/>
              <a:gd name="connsiteY4" fmla="*/ 482174 h 605099"/>
              <a:gd name="connsiteX5" fmla="*/ 199542 w 410038"/>
              <a:gd name="connsiteY5" fmla="*/ 469084 h 605099"/>
              <a:gd name="connsiteX6" fmla="*/ 212645 w 410038"/>
              <a:gd name="connsiteY6" fmla="*/ 455994 h 605099"/>
              <a:gd name="connsiteX7" fmla="*/ 212645 w 410038"/>
              <a:gd name="connsiteY7" fmla="*/ 398907 h 605099"/>
              <a:gd name="connsiteX8" fmla="*/ 354526 w 410038"/>
              <a:gd name="connsiteY8" fmla="*/ 398907 h 605099"/>
              <a:gd name="connsiteX9" fmla="*/ 367629 w 410038"/>
              <a:gd name="connsiteY9" fmla="*/ 411997 h 605099"/>
              <a:gd name="connsiteX10" fmla="*/ 354526 w 410038"/>
              <a:gd name="connsiteY10" fmla="*/ 425087 h 605099"/>
              <a:gd name="connsiteX11" fmla="*/ 212645 w 410038"/>
              <a:gd name="connsiteY11" fmla="*/ 425087 h 605099"/>
              <a:gd name="connsiteX12" fmla="*/ 199542 w 410038"/>
              <a:gd name="connsiteY12" fmla="*/ 411997 h 605099"/>
              <a:gd name="connsiteX13" fmla="*/ 212645 w 410038"/>
              <a:gd name="connsiteY13" fmla="*/ 398907 h 605099"/>
              <a:gd name="connsiteX14" fmla="*/ 212645 w 410038"/>
              <a:gd name="connsiteY14" fmla="*/ 341819 h 605099"/>
              <a:gd name="connsiteX15" fmla="*/ 354526 w 410038"/>
              <a:gd name="connsiteY15" fmla="*/ 341819 h 605099"/>
              <a:gd name="connsiteX16" fmla="*/ 367629 w 410038"/>
              <a:gd name="connsiteY16" fmla="*/ 354887 h 605099"/>
              <a:gd name="connsiteX17" fmla="*/ 354526 w 410038"/>
              <a:gd name="connsiteY17" fmla="*/ 367858 h 605099"/>
              <a:gd name="connsiteX18" fmla="*/ 212645 w 410038"/>
              <a:gd name="connsiteY18" fmla="*/ 367858 h 605099"/>
              <a:gd name="connsiteX19" fmla="*/ 199542 w 410038"/>
              <a:gd name="connsiteY19" fmla="*/ 354887 h 605099"/>
              <a:gd name="connsiteX20" fmla="*/ 212645 w 410038"/>
              <a:gd name="connsiteY20" fmla="*/ 341819 h 605099"/>
              <a:gd name="connsiteX21" fmla="*/ 212643 w 410038"/>
              <a:gd name="connsiteY21" fmla="*/ 284661 h 605099"/>
              <a:gd name="connsiteX22" fmla="*/ 283327 w 410038"/>
              <a:gd name="connsiteY22" fmla="*/ 284661 h 605099"/>
              <a:gd name="connsiteX23" fmla="*/ 296428 w 410038"/>
              <a:gd name="connsiteY23" fmla="*/ 297764 h 605099"/>
              <a:gd name="connsiteX24" fmla="*/ 283327 w 410038"/>
              <a:gd name="connsiteY24" fmla="*/ 310770 h 605099"/>
              <a:gd name="connsiteX25" fmla="*/ 212643 w 410038"/>
              <a:gd name="connsiteY25" fmla="*/ 310770 h 605099"/>
              <a:gd name="connsiteX26" fmla="*/ 199542 w 410038"/>
              <a:gd name="connsiteY26" fmla="*/ 297764 h 605099"/>
              <a:gd name="connsiteX27" fmla="*/ 212643 w 410038"/>
              <a:gd name="connsiteY27" fmla="*/ 284661 h 605099"/>
              <a:gd name="connsiteX28" fmla="*/ 182737 w 410038"/>
              <a:gd name="connsiteY28" fmla="*/ 245641 h 605099"/>
              <a:gd name="connsiteX29" fmla="*/ 182737 w 410038"/>
              <a:gd name="connsiteY29" fmla="*/ 509523 h 605099"/>
              <a:gd name="connsiteX30" fmla="*/ 383935 w 410038"/>
              <a:gd name="connsiteY30" fmla="*/ 509523 h 605099"/>
              <a:gd name="connsiteX31" fmla="*/ 383935 w 410038"/>
              <a:gd name="connsiteY31" fmla="*/ 319251 h 605099"/>
              <a:gd name="connsiteX32" fmla="*/ 343070 w 410038"/>
              <a:gd name="connsiteY32" fmla="*/ 319251 h 605099"/>
              <a:gd name="connsiteX33" fmla="*/ 316967 w 410038"/>
              <a:gd name="connsiteY33" fmla="*/ 293087 h 605099"/>
              <a:gd name="connsiteX34" fmla="*/ 316967 w 410038"/>
              <a:gd name="connsiteY34" fmla="*/ 245738 h 605099"/>
              <a:gd name="connsiteX35" fmla="*/ 315500 w 410038"/>
              <a:gd name="connsiteY35" fmla="*/ 245641 h 605099"/>
              <a:gd name="connsiteX36" fmla="*/ 88492 w 410038"/>
              <a:gd name="connsiteY36" fmla="*/ 163147 h 605099"/>
              <a:gd name="connsiteX37" fmla="*/ 197499 w 410038"/>
              <a:gd name="connsiteY37" fmla="*/ 163147 h 605099"/>
              <a:gd name="connsiteX38" fmla="*/ 225264 w 410038"/>
              <a:gd name="connsiteY38" fmla="*/ 181403 h 605099"/>
              <a:gd name="connsiteX39" fmla="*/ 241786 w 410038"/>
              <a:gd name="connsiteY39" fmla="*/ 219477 h 605099"/>
              <a:gd name="connsiteX40" fmla="*/ 315500 w 410038"/>
              <a:gd name="connsiteY40" fmla="*/ 219477 h 605099"/>
              <a:gd name="connsiteX41" fmla="*/ 347078 w 410038"/>
              <a:gd name="connsiteY41" fmla="*/ 232461 h 605099"/>
              <a:gd name="connsiteX42" fmla="*/ 396938 w 410038"/>
              <a:gd name="connsiteY42" fmla="*/ 281860 h 605099"/>
              <a:gd name="connsiteX43" fmla="*/ 410038 w 410038"/>
              <a:gd name="connsiteY43" fmla="*/ 313491 h 605099"/>
              <a:gd name="connsiteX44" fmla="*/ 410038 w 410038"/>
              <a:gd name="connsiteY44" fmla="*/ 509523 h 605099"/>
              <a:gd name="connsiteX45" fmla="*/ 383935 w 410038"/>
              <a:gd name="connsiteY45" fmla="*/ 535589 h 605099"/>
              <a:gd name="connsiteX46" fmla="*/ 215390 w 410038"/>
              <a:gd name="connsiteY46" fmla="*/ 535589 h 605099"/>
              <a:gd name="connsiteX47" fmla="*/ 215390 w 410038"/>
              <a:gd name="connsiteY47" fmla="*/ 571906 h 605099"/>
              <a:gd name="connsiteX48" fmla="*/ 182052 w 410038"/>
              <a:gd name="connsiteY48" fmla="*/ 605099 h 605099"/>
              <a:gd name="connsiteX49" fmla="*/ 148813 w 410038"/>
              <a:gd name="connsiteY49" fmla="*/ 571906 h 605099"/>
              <a:gd name="connsiteX50" fmla="*/ 148813 w 410038"/>
              <a:gd name="connsiteY50" fmla="*/ 399694 h 605099"/>
              <a:gd name="connsiteX51" fmla="*/ 135126 w 410038"/>
              <a:gd name="connsiteY51" fmla="*/ 399694 h 605099"/>
              <a:gd name="connsiteX52" fmla="*/ 135126 w 410038"/>
              <a:gd name="connsiteY52" fmla="*/ 571906 h 605099"/>
              <a:gd name="connsiteX53" fmla="*/ 101886 w 410038"/>
              <a:gd name="connsiteY53" fmla="*/ 605099 h 605099"/>
              <a:gd name="connsiteX54" fmla="*/ 68548 w 410038"/>
              <a:gd name="connsiteY54" fmla="*/ 571906 h 605099"/>
              <a:gd name="connsiteX55" fmla="*/ 68548 w 410038"/>
              <a:gd name="connsiteY55" fmla="*/ 315346 h 605099"/>
              <a:gd name="connsiteX56" fmla="*/ 57990 w 410038"/>
              <a:gd name="connsiteY56" fmla="*/ 339752 h 605099"/>
              <a:gd name="connsiteX57" fmla="*/ 30225 w 410038"/>
              <a:gd name="connsiteY57" fmla="*/ 358008 h 605099"/>
              <a:gd name="connsiteX58" fmla="*/ 18200 w 410038"/>
              <a:gd name="connsiteY58" fmla="*/ 355470 h 605099"/>
              <a:gd name="connsiteX59" fmla="*/ 2167 w 410038"/>
              <a:gd name="connsiteY59" fmla="*/ 338971 h 605099"/>
              <a:gd name="connsiteX60" fmla="*/ 2460 w 410038"/>
              <a:gd name="connsiteY60" fmla="*/ 315834 h 605099"/>
              <a:gd name="connsiteX61" fmla="*/ 60727 w 410038"/>
              <a:gd name="connsiteY61" fmla="*/ 181403 h 605099"/>
              <a:gd name="connsiteX62" fmla="*/ 88492 w 410038"/>
              <a:gd name="connsiteY62" fmla="*/ 163147 h 605099"/>
              <a:gd name="connsiteX63" fmla="*/ 139173 w 410038"/>
              <a:gd name="connsiteY63" fmla="*/ 0 h 605099"/>
              <a:gd name="connsiteX64" fmla="*/ 215278 w 410038"/>
              <a:gd name="connsiteY64" fmla="*/ 76070 h 605099"/>
              <a:gd name="connsiteX65" fmla="*/ 139173 w 410038"/>
              <a:gd name="connsiteY65" fmla="*/ 152140 h 605099"/>
              <a:gd name="connsiteX66" fmla="*/ 63068 w 410038"/>
              <a:gd name="connsiteY66" fmla="*/ 76070 h 605099"/>
              <a:gd name="connsiteX67" fmla="*/ 139173 w 410038"/>
              <a:gd name="connsiteY67" fmla="*/ 0 h 60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0038" h="605099">
                <a:moveTo>
                  <a:pt x="212645" y="455994"/>
                </a:moveTo>
                <a:lnTo>
                  <a:pt x="354526" y="455994"/>
                </a:lnTo>
                <a:cubicBezTo>
                  <a:pt x="361762" y="455994"/>
                  <a:pt x="367629" y="461855"/>
                  <a:pt x="367629" y="469084"/>
                </a:cubicBezTo>
                <a:cubicBezTo>
                  <a:pt x="367629" y="476313"/>
                  <a:pt x="361762" y="482174"/>
                  <a:pt x="354526" y="482174"/>
                </a:cubicBezTo>
                <a:lnTo>
                  <a:pt x="212645" y="482174"/>
                </a:lnTo>
                <a:cubicBezTo>
                  <a:pt x="205409" y="482174"/>
                  <a:pt x="199542" y="476313"/>
                  <a:pt x="199542" y="469084"/>
                </a:cubicBezTo>
                <a:cubicBezTo>
                  <a:pt x="199542" y="461855"/>
                  <a:pt x="205409" y="455994"/>
                  <a:pt x="212645" y="455994"/>
                </a:cubicBezTo>
                <a:close/>
                <a:moveTo>
                  <a:pt x="212645" y="398907"/>
                </a:moveTo>
                <a:lnTo>
                  <a:pt x="354526" y="398907"/>
                </a:lnTo>
                <a:cubicBezTo>
                  <a:pt x="361762" y="398907"/>
                  <a:pt x="367629" y="404768"/>
                  <a:pt x="367629" y="411997"/>
                </a:cubicBezTo>
                <a:cubicBezTo>
                  <a:pt x="367629" y="419226"/>
                  <a:pt x="361762" y="425087"/>
                  <a:pt x="354526" y="425087"/>
                </a:cubicBezTo>
                <a:lnTo>
                  <a:pt x="212645" y="425087"/>
                </a:lnTo>
                <a:cubicBezTo>
                  <a:pt x="205409" y="425087"/>
                  <a:pt x="199542" y="419226"/>
                  <a:pt x="199542" y="411997"/>
                </a:cubicBezTo>
                <a:cubicBezTo>
                  <a:pt x="199542" y="404768"/>
                  <a:pt x="205409" y="398907"/>
                  <a:pt x="212645" y="398907"/>
                </a:cubicBezTo>
                <a:close/>
                <a:moveTo>
                  <a:pt x="212645" y="341819"/>
                </a:moveTo>
                <a:lnTo>
                  <a:pt x="354526" y="341819"/>
                </a:lnTo>
                <a:cubicBezTo>
                  <a:pt x="361762" y="341819"/>
                  <a:pt x="367629" y="347670"/>
                  <a:pt x="367629" y="354887"/>
                </a:cubicBezTo>
                <a:cubicBezTo>
                  <a:pt x="367629" y="362104"/>
                  <a:pt x="361762" y="367858"/>
                  <a:pt x="354526" y="367858"/>
                </a:cubicBezTo>
                <a:lnTo>
                  <a:pt x="212645" y="367858"/>
                </a:lnTo>
                <a:cubicBezTo>
                  <a:pt x="205409" y="367858"/>
                  <a:pt x="199542" y="362104"/>
                  <a:pt x="199542" y="354887"/>
                </a:cubicBezTo>
                <a:cubicBezTo>
                  <a:pt x="199542" y="347670"/>
                  <a:pt x="205409" y="341819"/>
                  <a:pt x="212645" y="341819"/>
                </a:cubicBezTo>
                <a:close/>
                <a:moveTo>
                  <a:pt x="212643" y="284661"/>
                </a:moveTo>
                <a:lnTo>
                  <a:pt x="283327" y="284661"/>
                </a:lnTo>
                <a:cubicBezTo>
                  <a:pt x="290562" y="284661"/>
                  <a:pt x="296428" y="290528"/>
                  <a:pt x="296428" y="297764"/>
                </a:cubicBezTo>
                <a:cubicBezTo>
                  <a:pt x="296428" y="304903"/>
                  <a:pt x="290562" y="310770"/>
                  <a:pt x="283327" y="310770"/>
                </a:cubicBezTo>
                <a:lnTo>
                  <a:pt x="212643" y="310770"/>
                </a:lnTo>
                <a:cubicBezTo>
                  <a:pt x="205408" y="310770"/>
                  <a:pt x="199542" y="304903"/>
                  <a:pt x="199542" y="297764"/>
                </a:cubicBezTo>
                <a:cubicBezTo>
                  <a:pt x="199542" y="290528"/>
                  <a:pt x="205408" y="284661"/>
                  <a:pt x="212643" y="284661"/>
                </a:cubicBezTo>
                <a:close/>
                <a:moveTo>
                  <a:pt x="182737" y="245641"/>
                </a:moveTo>
                <a:lnTo>
                  <a:pt x="182737" y="509523"/>
                </a:lnTo>
                <a:lnTo>
                  <a:pt x="383935" y="509523"/>
                </a:lnTo>
                <a:lnTo>
                  <a:pt x="383935" y="319251"/>
                </a:lnTo>
                <a:lnTo>
                  <a:pt x="343070" y="319251"/>
                </a:lnTo>
                <a:cubicBezTo>
                  <a:pt x="328699" y="319251"/>
                  <a:pt x="316967" y="307438"/>
                  <a:pt x="316967" y="293087"/>
                </a:cubicBezTo>
                <a:lnTo>
                  <a:pt x="316967" y="245738"/>
                </a:lnTo>
                <a:cubicBezTo>
                  <a:pt x="316380" y="245641"/>
                  <a:pt x="315891" y="245641"/>
                  <a:pt x="315500" y="245641"/>
                </a:cubicBezTo>
                <a:close/>
                <a:moveTo>
                  <a:pt x="88492" y="163147"/>
                </a:moveTo>
                <a:lnTo>
                  <a:pt x="197499" y="163147"/>
                </a:lnTo>
                <a:cubicBezTo>
                  <a:pt x="209524" y="163147"/>
                  <a:pt x="220474" y="170274"/>
                  <a:pt x="225264" y="181403"/>
                </a:cubicBezTo>
                <a:lnTo>
                  <a:pt x="241786" y="219477"/>
                </a:lnTo>
                <a:lnTo>
                  <a:pt x="315500" y="219477"/>
                </a:lnTo>
                <a:cubicBezTo>
                  <a:pt x="326157" y="219477"/>
                  <a:pt x="339453" y="224944"/>
                  <a:pt x="347078" y="232461"/>
                </a:cubicBezTo>
                <a:lnTo>
                  <a:pt x="396938" y="281860"/>
                </a:lnTo>
                <a:cubicBezTo>
                  <a:pt x="404563" y="289475"/>
                  <a:pt x="410038" y="302752"/>
                  <a:pt x="410038" y="313491"/>
                </a:cubicBezTo>
                <a:lnTo>
                  <a:pt x="410038" y="509523"/>
                </a:lnTo>
                <a:cubicBezTo>
                  <a:pt x="410038" y="523874"/>
                  <a:pt x="398306" y="535589"/>
                  <a:pt x="383935" y="535589"/>
                </a:cubicBezTo>
                <a:lnTo>
                  <a:pt x="215390" y="535589"/>
                </a:lnTo>
                <a:lnTo>
                  <a:pt x="215390" y="571906"/>
                </a:lnTo>
                <a:cubicBezTo>
                  <a:pt x="215390" y="590260"/>
                  <a:pt x="200432" y="605099"/>
                  <a:pt x="182052" y="605099"/>
                </a:cubicBezTo>
                <a:cubicBezTo>
                  <a:pt x="163770" y="605099"/>
                  <a:pt x="148813" y="590260"/>
                  <a:pt x="148813" y="571906"/>
                </a:cubicBezTo>
                <a:lnTo>
                  <a:pt x="148813" y="399694"/>
                </a:lnTo>
                <a:lnTo>
                  <a:pt x="135126" y="399694"/>
                </a:lnTo>
                <a:lnTo>
                  <a:pt x="135126" y="571906"/>
                </a:lnTo>
                <a:cubicBezTo>
                  <a:pt x="135126" y="590260"/>
                  <a:pt x="120168" y="605099"/>
                  <a:pt x="101886" y="605099"/>
                </a:cubicBezTo>
                <a:cubicBezTo>
                  <a:pt x="83506" y="605099"/>
                  <a:pt x="68548" y="590260"/>
                  <a:pt x="68548" y="571906"/>
                </a:cubicBezTo>
                <a:lnTo>
                  <a:pt x="68548" y="315346"/>
                </a:lnTo>
                <a:lnTo>
                  <a:pt x="57990" y="339752"/>
                </a:lnTo>
                <a:cubicBezTo>
                  <a:pt x="53199" y="350881"/>
                  <a:pt x="42250" y="358008"/>
                  <a:pt x="30225" y="358008"/>
                </a:cubicBezTo>
                <a:cubicBezTo>
                  <a:pt x="26119" y="358008"/>
                  <a:pt x="22110" y="357129"/>
                  <a:pt x="18200" y="355470"/>
                </a:cubicBezTo>
                <a:cubicBezTo>
                  <a:pt x="10868" y="352346"/>
                  <a:pt x="5099" y="346391"/>
                  <a:pt x="2167" y="338971"/>
                </a:cubicBezTo>
                <a:cubicBezTo>
                  <a:pt x="-864" y="331454"/>
                  <a:pt x="-669" y="323253"/>
                  <a:pt x="2460" y="315834"/>
                </a:cubicBezTo>
                <a:lnTo>
                  <a:pt x="60727" y="181403"/>
                </a:lnTo>
                <a:cubicBezTo>
                  <a:pt x="65518" y="170274"/>
                  <a:pt x="76467" y="163147"/>
                  <a:pt x="88492" y="163147"/>
                </a:cubicBezTo>
                <a:close/>
                <a:moveTo>
                  <a:pt x="139173" y="0"/>
                </a:moveTo>
                <a:cubicBezTo>
                  <a:pt x="181205" y="0"/>
                  <a:pt x="215278" y="34058"/>
                  <a:pt x="215278" y="76070"/>
                </a:cubicBezTo>
                <a:cubicBezTo>
                  <a:pt x="215278" y="118082"/>
                  <a:pt x="181205" y="152140"/>
                  <a:pt x="139173" y="152140"/>
                </a:cubicBezTo>
                <a:cubicBezTo>
                  <a:pt x="97141" y="152140"/>
                  <a:pt x="63068" y="118082"/>
                  <a:pt x="63068" y="76070"/>
                </a:cubicBezTo>
                <a:cubicBezTo>
                  <a:pt x="63068" y="34058"/>
                  <a:pt x="97141" y="0"/>
                  <a:pt x="139173" y="0"/>
                </a:cubicBezTo>
                <a:close/>
              </a:path>
            </a:pathLst>
          </a:custGeom>
          <a:solidFill>
            <a:schemeClr val="bg1"/>
          </a:solidFill>
          <a:ln>
            <a:noFill/>
          </a:ln>
        </p:spPr>
        <p:txBody>
          <a:bodyPr>
            <a:normAutofit fontScale="95000" lnSpcReduction="10000"/>
          </a:bodyPr>
          <a:lstStyle/>
          <a:p>
            <a:pPr fontAlgn="auto"/>
            <a:endParaRPr lang="zh-CN" altLang="en-US" noProof="1"/>
          </a:p>
        </p:txBody>
      </p:sp>
      <p:sp>
        <p:nvSpPr>
          <p:cNvPr id="28" name="ïṡḷïḓé">
            <a:extLst>
              <a:ext uri="{FF2B5EF4-FFF2-40B4-BE49-F238E27FC236}">
                <a16:creationId xmlns:a16="http://schemas.microsoft.com/office/drawing/2014/main" id="{FDAAA6CE-3BEE-447D-951A-9A48CA9267B0}"/>
              </a:ext>
            </a:extLst>
          </p:cNvPr>
          <p:cNvSpPr/>
          <p:nvPr/>
        </p:nvSpPr>
        <p:spPr bwMode="auto">
          <a:xfrm>
            <a:off x="2914568" y="3316440"/>
            <a:ext cx="336550" cy="342900"/>
          </a:xfrm>
          <a:custGeom>
            <a:avLst/>
            <a:gdLst>
              <a:gd name="connsiteX0" fmla="*/ 345526 w 447102"/>
              <a:gd name="connsiteY0" fmla="*/ 386587 h 607216"/>
              <a:gd name="connsiteX1" fmla="*/ 239995 w 447102"/>
              <a:gd name="connsiteY1" fmla="*/ 415581 h 607216"/>
              <a:gd name="connsiteX2" fmla="*/ 239995 w 447102"/>
              <a:gd name="connsiteY2" fmla="*/ 569388 h 607216"/>
              <a:gd name="connsiteX3" fmla="*/ 326897 w 447102"/>
              <a:gd name="connsiteY3" fmla="*/ 545382 h 607216"/>
              <a:gd name="connsiteX4" fmla="*/ 326272 w 447102"/>
              <a:gd name="connsiteY4" fmla="*/ 500902 h 607216"/>
              <a:gd name="connsiteX5" fmla="*/ 345526 w 447102"/>
              <a:gd name="connsiteY5" fmla="*/ 487600 h 607216"/>
              <a:gd name="connsiteX6" fmla="*/ 101680 w 447102"/>
              <a:gd name="connsiteY6" fmla="*/ 386587 h 607216"/>
              <a:gd name="connsiteX7" fmla="*/ 101680 w 447102"/>
              <a:gd name="connsiteY7" fmla="*/ 487600 h 607216"/>
              <a:gd name="connsiteX8" fmla="*/ 120934 w 447102"/>
              <a:gd name="connsiteY8" fmla="*/ 500902 h 607216"/>
              <a:gd name="connsiteX9" fmla="*/ 120206 w 447102"/>
              <a:gd name="connsiteY9" fmla="*/ 545382 h 607216"/>
              <a:gd name="connsiteX10" fmla="*/ 207212 w 447102"/>
              <a:gd name="connsiteY10" fmla="*/ 569284 h 607216"/>
              <a:gd name="connsiteX11" fmla="*/ 207212 w 447102"/>
              <a:gd name="connsiteY11" fmla="*/ 415581 h 607216"/>
              <a:gd name="connsiteX12" fmla="*/ 188062 w 447102"/>
              <a:gd name="connsiteY12" fmla="*/ 249096 h 607216"/>
              <a:gd name="connsiteX13" fmla="*/ 221678 w 447102"/>
              <a:gd name="connsiteY13" fmla="*/ 282455 h 607216"/>
              <a:gd name="connsiteX14" fmla="*/ 207836 w 447102"/>
              <a:gd name="connsiteY14" fmla="*/ 381806 h 607216"/>
              <a:gd name="connsiteX15" fmla="*/ 223551 w 447102"/>
              <a:gd name="connsiteY15" fmla="*/ 386171 h 607216"/>
              <a:gd name="connsiteX16" fmla="*/ 239370 w 447102"/>
              <a:gd name="connsiteY16" fmla="*/ 381806 h 607216"/>
              <a:gd name="connsiteX17" fmla="*/ 225529 w 447102"/>
              <a:gd name="connsiteY17" fmla="*/ 282455 h 607216"/>
              <a:gd name="connsiteX18" fmla="*/ 259040 w 447102"/>
              <a:gd name="connsiteY18" fmla="*/ 249096 h 607216"/>
              <a:gd name="connsiteX19" fmla="*/ 279959 w 447102"/>
              <a:gd name="connsiteY19" fmla="*/ 266659 h 607216"/>
              <a:gd name="connsiteX20" fmla="*/ 323462 w 447102"/>
              <a:gd name="connsiteY20" fmla="*/ 286716 h 607216"/>
              <a:gd name="connsiteX21" fmla="*/ 329290 w 447102"/>
              <a:gd name="connsiteY21" fmla="*/ 289522 h 607216"/>
              <a:gd name="connsiteX22" fmla="*/ 404432 w 447102"/>
              <a:gd name="connsiteY22" fmla="*/ 381910 h 607216"/>
              <a:gd name="connsiteX23" fmla="*/ 446998 w 447102"/>
              <a:gd name="connsiteY23" fmla="*/ 535509 h 607216"/>
              <a:gd name="connsiteX24" fmla="*/ 447102 w 447102"/>
              <a:gd name="connsiteY24" fmla="*/ 538107 h 607216"/>
              <a:gd name="connsiteX25" fmla="*/ 400789 w 447102"/>
              <a:gd name="connsiteY25" fmla="*/ 581547 h 607216"/>
              <a:gd name="connsiteX26" fmla="*/ 395273 w 447102"/>
              <a:gd name="connsiteY26" fmla="*/ 581131 h 607216"/>
              <a:gd name="connsiteX27" fmla="*/ 361241 w 447102"/>
              <a:gd name="connsiteY27" fmla="*/ 569908 h 607216"/>
              <a:gd name="connsiteX28" fmla="*/ 227922 w 447102"/>
              <a:gd name="connsiteY28" fmla="*/ 606593 h 607216"/>
              <a:gd name="connsiteX29" fmla="*/ 226882 w 447102"/>
              <a:gd name="connsiteY29" fmla="*/ 606800 h 607216"/>
              <a:gd name="connsiteX30" fmla="*/ 225945 w 447102"/>
              <a:gd name="connsiteY30" fmla="*/ 607008 h 607216"/>
              <a:gd name="connsiteX31" fmla="*/ 223551 w 447102"/>
              <a:gd name="connsiteY31" fmla="*/ 607216 h 607216"/>
              <a:gd name="connsiteX32" fmla="*/ 221158 w 447102"/>
              <a:gd name="connsiteY32" fmla="*/ 607008 h 607216"/>
              <a:gd name="connsiteX33" fmla="*/ 220429 w 447102"/>
              <a:gd name="connsiteY33" fmla="*/ 606800 h 607216"/>
              <a:gd name="connsiteX34" fmla="*/ 220221 w 447102"/>
              <a:gd name="connsiteY34" fmla="*/ 606800 h 607216"/>
              <a:gd name="connsiteX35" fmla="*/ 219180 w 447102"/>
              <a:gd name="connsiteY35" fmla="*/ 606593 h 607216"/>
              <a:gd name="connsiteX36" fmla="*/ 85861 w 447102"/>
              <a:gd name="connsiteY36" fmla="*/ 569908 h 607216"/>
              <a:gd name="connsiteX37" fmla="*/ 51933 w 447102"/>
              <a:gd name="connsiteY37" fmla="*/ 581131 h 607216"/>
              <a:gd name="connsiteX38" fmla="*/ 46313 w 447102"/>
              <a:gd name="connsiteY38" fmla="*/ 581547 h 607216"/>
              <a:gd name="connsiteX39" fmla="*/ 0 w 447102"/>
              <a:gd name="connsiteY39" fmla="*/ 538107 h 607216"/>
              <a:gd name="connsiteX40" fmla="*/ 104 w 447102"/>
              <a:gd name="connsiteY40" fmla="*/ 535509 h 607216"/>
              <a:gd name="connsiteX41" fmla="*/ 42670 w 447102"/>
              <a:gd name="connsiteY41" fmla="*/ 381910 h 607216"/>
              <a:gd name="connsiteX42" fmla="*/ 117916 w 447102"/>
              <a:gd name="connsiteY42" fmla="*/ 289522 h 607216"/>
              <a:gd name="connsiteX43" fmla="*/ 123744 w 447102"/>
              <a:gd name="connsiteY43" fmla="*/ 286716 h 607216"/>
              <a:gd name="connsiteX44" fmla="*/ 167247 w 447102"/>
              <a:gd name="connsiteY44" fmla="*/ 266659 h 607216"/>
              <a:gd name="connsiteX45" fmla="*/ 184672 w 447102"/>
              <a:gd name="connsiteY45" fmla="*/ 89514 h 607216"/>
              <a:gd name="connsiteX46" fmla="*/ 144544 w 447102"/>
              <a:gd name="connsiteY46" fmla="*/ 125639 h 607216"/>
              <a:gd name="connsiteX47" fmla="*/ 223551 w 447102"/>
              <a:gd name="connsiteY47" fmla="*/ 226753 h 607216"/>
              <a:gd name="connsiteX48" fmla="*/ 302663 w 447102"/>
              <a:gd name="connsiteY48" fmla="*/ 125639 h 607216"/>
              <a:gd name="connsiteX49" fmla="*/ 202628 w 447102"/>
              <a:gd name="connsiteY49" fmla="*/ 127822 h 607216"/>
              <a:gd name="connsiteX50" fmla="*/ 184672 w 447102"/>
              <a:gd name="connsiteY50" fmla="*/ 89514 h 607216"/>
              <a:gd name="connsiteX51" fmla="*/ 223551 w 447102"/>
              <a:gd name="connsiteY51" fmla="*/ 0 h 607216"/>
              <a:gd name="connsiteX52" fmla="*/ 327646 w 447102"/>
              <a:gd name="connsiteY52" fmla="*/ 102153 h 607216"/>
              <a:gd name="connsiteX53" fmla="*/ 223551 w 447102"/>
              <a:gd name="connsiteY53" fmla="*/ 249096 h 607216"/>
              <a:gd name="connsiteX54" fmla="*/ 119457 w 447102"/>
              <a:gd name="connsiteY54" fmla="*/ 102153 h 607216"/>
              <a:gd name="connsiteX55" fmla="*/ 223551 w 447102"/>
              <a:gd name="connsiteY55" fmla="*/ 0 h 60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7102" h="607216">
                <a:moveTo>
                  <a:pt x="345526" y="386587"/>
                </a:moveTo>
                <a:lnTo>
                  <a:pt x="239995" y="415581"/>
                </a:lnTo>
                <a:lnTo>
                  <a:pt x="239995" y="569388"/>
                </a:lnTo>
                <a:lnTo>
                  <a:pt x="326897" y="545382"/>
                </a:lnTo>
                <a:cubicBezTo>
                  <a:pt x="316906" y="532703"/>
                  <a:pt x="316177" y="514516"/>
                  <a:pt x="326272" y="500902"/>
                </a:cubicBezTo>
                <a:cubicBezTo>
                  <a:pt x="331268" y="494251"/>
                  <a:pt x="338137" y="489783"/>
                  <a:pt x="345526" y="487600"/>
                </a:cubicBezTo>
                <a:close/>
                <a:moveTo>
                  <a:pt x="101680" y="386587"/>
                </a:moveTo>
                <a:lnTo>
                  <a:pt x="101680" y="487600"/>
                </a:lnTo>
                <a:cubicBezTo>
                  <a:pt x="109069" y="489783"/>
                  <a:pt x="115938" y="494251"/>
                  <a:pt x="120934" y="500902"/>
                </a:cubicBezTo>
                <a:cubicBezTo>
                  <a:pt x="131029" y="514516"/>
                  <a:pt x="130301" y="532703"/>
                  <a:pt x="120206" y="545382"/>
                </a:cubicBezTo>
                <a:lnTo>
                  <a:pt x="207212" y="569284"/>
                </a:lnTo>
                <a:lnTo>
                  <a:pt x="207212" y="415581"/>
                </a:lnTo>
                <a:close/>
                <a:moveTo>
                  <a:pt x="188062" y="249096"/>
                </a:moveTo>
                <a:lnTo>
                  <a:pt x="221678" y="282455"/>
                </a:lnTo>
                <a:lnTo>
                  <a:pt x="207836" y="381806"/>
                </a:lnTo>
                <a:lnTo>
                  <a:pt x="223551" y="386171"/>
                </a:lnTo>
                <a:lnTo>
                  <a:pt x="239370" y="381806"/>
                </a:lnTo>
                <a:lnTo>
                  <a:pt x="225529" y="282455"/>
                </a:lnTo>
                <a:lnTo>
                  <a:pt x="259040" y="249096"/>
                </a:lnTo>
                <a:lnTo>
                  <a:pt x="279959" y="266659"/>
                </a:lnTo>
                <a:lnTo>
                  <a:pt x="323462" y="286716"/>
                </a:lnTo>
                <a:cubicBezTo>
                  <a:pt x="324711" y="287236"/>
                  <a:pt x="328562" y="289107"/>
                  <a:pt x="329290" y="289522"/>
                </a:cubicBezTo>
                <a:cubicBezTo>
                  <a:pt x="369255" y="311554"/>
                  <a:pt x="387988" y="348966"/>
                  <a:pt x="404432" y="381910"/>
                </a:cubicBezTo>
                <a:cubicBezTo>
                  <a:pt x="404432" y="381910"/>
                  <a:pt x="446998" y="462035"/>
                  <a:pt x="446998" y="535509"/>
                </a:cubicBezTo>
                <a:cubicBezTo>
                  <a:pt x="446998" y="536340"/>
                  <a:pt x="447102" y="537276"/>
                  <a:pt x="447102" y="538107"/>
                </a:cubicBezTo>
                <a:cubicBezTo>
                  <a:pt x="447102" y="562113"/>
                  <a:pt x="426392" y="581547"/>
                  <a:pt x="400789" y="581547"/>
                </a:cubicBezTo>
                <a:cubicBezTo>
                  <a:pt x="398916" y="581547"/>
                  <a:pt x="397147" y="581443"/>
                  <a:pt x="395273" y="581131"/>
                </a:cubicBezTo>
                <a:cubicBezTo>
                  <a:pt x="382368" y="579157"/>
                  <a:pt x="371232" y="575104"/>
                  <a:pt x="361241" y="569908"/>
                </a:cubicBezTo>
                <a:lnTo>
                  <a:pt x="227922" y="606593"/>
                </a:lnTo>
                <a:cubicBezTo>
                  <a:pt x="227610" y="606696"/>
                  <a:pt x="227298" y="606800"/>
                  <a:pt x="226882" y="606800"/>
                </a:cubicBezTo>
                <a:cubicBezTo>
                  <a:pt x="226569" y="606904"/>
                  <a:pt x="226257" y="607008"/>
                  <a:pt x="225945" y="607008"/>
                </a:cubicBezTo>
                <a:cubicBezTo>
                  <a:pt x="225216" y="607112"/>
                  <a:pt x="224384" y="607216"/>
                  <a:pt x="223551" y="607216"/>
                </a:cubicBezTo>
                <a:cubicBezTo>
                  <a:pt x="222823" y="607216"/>
                  <a:pt x="221990" y="607112"/>
                  <a:pt x="221158" y="607008"/>
                </a:cubicBezTo>
                <a:cubicBezTo>
                  <a:pt x="220949" y="607008"/>
                  <a:pt x="220637" y="606904"/>
                  <a:pt x="220429" y="606800"/>
                </a:cubicBezTo>
                <a:lnTo>
                  <a:pt x="220221" y="606800"/>
                </a:lnTo>
                <a:cubicBezTo>
                  <a:pt x="219909" y="606800"/>
                  <a:pt x="219596" y="606696"/>
                  <a:pt x="219180" y="606593"/>
                </a:cubicBezTo>
                <a:lnTo>
                  <a:pt x="85861" y="569908"/>
                </a:lnTo>
                <a:cubicBezTo>
                  <a:pt x="75870" y="575104"/>
                  <a:pt x="64838" y="579157"/>
                  <a:pt x="51933" y="581131"/>
                </a:cubicBezTo>
                <a:cubicBezTo>
                  <a:pt x="50059" y="581443"/>
                  <a:pt x="48186" y="581547"/>
                  <a:pt x="46313" y="581547"/>
                </a:cubicBezTo>
                <a:cubicBezTo>
                  <a:pt x="20815" y="581547"/>
                  <a:pt x="0" y="562113"/>
                  <a:pt x="0" y="538107"/>
                </a:cubicBezTo>
                <a:cubicBezTo>
                  <a:pt x="0" y="537276"/>
                  <a:pt x="104" y="536340"/>
                  <a:pt x="104" y="535509"/>
                </a:cubicBezTo>
                <a:cubicBezTo>
                  <a:pt x="7077" y="454553"/>
                  <a:pt x="42670" y="381910"/>
                  <a:pt x="42670" y="381910"/>
                </a:cubicBezTo>
                <a:cubicBezTo>
                  <a:pt x="59218" y="348966"/>
                  <a:pt x="77847" y="311554"/>
                  <a:pt x="117916" y="289522"/>
                </a:cubicBezTo>
                <a:cubicBezTo>
                  <a:pt x="118644" y="289107"/>
                  <a:pt x="122495" y="287236"/>
                  <a:pt x="123744" y="286716"/>
                </a:cubicBezTo>
                <a:lnTo>
                  <a:pt x="167247" y="266659"/>
                </a:lnTo>
                <a:close/>
                <a:moveTo>
                  <a:pt x="184672" y="89514"/>
                </a:moveTo>
                <a:cubicBezTo>
                  <a:pt x="164816" y="87682"/>
                  <a:pt x="141265" y="98256"/>
                  <a:pt x="144544" y="125639"/>
                </a:cubicBezTo>
                <a:cubicBezTo>
                  <a:pt x="150581" y="176248"/>
                  <a:pt x="180352" y="226753"/>
                  <a:pt x="223551" y="226753"/>
                </a:cubicBezTo>
                <a:cubicBezTo>
                  <a:pt x="264773" y="226753"/>
                  <a:pt x="302247" y="165960"/>
                  <a:pt x="302663" y="125639"/>
                </a:cubicBezTo>
                <a:cubicBezTo>
                  <a:pt x="303392" y="58403"/>
                  <a:pt x="256445" y="133537"/>
                  <a:pt x="202628" y="127822"/>
                </a:cubicBezTo>
                <a:cubicBezTo>
                  <a:pt x="220689" y="105583"/>
                  <a:pt x="204528" y="91346"/>
                  <a:pt x="184672" y="89514"/>
                </a:cubicBezTo>
                <a:close/>
                <a:moveTo>
                  <a:pt x="223551" y="0"/>
                </a:moveTo>
                <a:cubicBezTo>
                  <a:pt x="297875" y="0"/>
                  <a:pt x="328270" y="38243"/>
                  <a:pt x="327646" y="102153"/>
                </a:cubicBezTo>
                <a:cubicBezTo>
                  <a:pt x="326709" y="194226"/>
                  <a:pt x="267583" y="249096"/>
                  <a:pt x="223551" y="249096"/>
                </a:cubicBezTo>
                <a:cubicBezTo>
                  <a:pt x="172025" y="249096"/>
                  <a:pt x="120498" y="194226"/>
                  <a:pt x="119457" y="102153"/>
                </a:cubicBezTo>
                <a:cubicBezTo>
                  <a:pt x="118832" y="38243"/>
                  <a:pt x="149332" y="0"/>
                  <a:pt x="223551" y="0"/>
                </a:cubicBezTo>
                <a:close/>
              </a:path>
            </a:pathLst>
          </a:custGeom>
          <a:solidFill>
            <a:schemeClr val="bg1"/>
          </a:solidFill>
          <a:ln>
            <a:noFill/>
          </a:ln>
        </p:spPr>
        <p:txBody>
          <a:bodyPr>
            <a:normAutofit fontScale="9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fontAlgn="auto"/>
            <a:endParaRPr lang="zh-CN" altLang="en-US" noProof="1"/>
          </a:p>
        </p:txBody>
      </p:sp>
      <p:sp>
        <p:nvSpPr>
          <p:cNvPr id="29" name="price-ticket_70951">
            <a:extLst>
              <a:ext uri="{FF2B5EF4-FFF2-40B4-BE49-F238E27FC236}">
                <a16:creationId xmlns:a16="http://schemas.microsoft.com/office/drawing/2014/main" id="{637A3E59-A460-4F06-BEDB-5A6F6D488BCE}"/>
              </a:ext>
            </a:extLst>
          </p:cNvPr>
          <p:cNvSpPr/>
          <p:nvPr/>
        </p:nvSpPr>
        <p:spPr>
          <a:xfrm>
            <a:off x="2793213" y="4536778"/>
            <a:ext cx="381000" cy="258762"/>
          </a:xfrm>
          <a:custGeom>
            <a:avLst/>
            <a:gdLst>
              <a:gd name="T0" fmla="*/ 246 w 266"/>
              <a:gd name="T1" fmla="*/ 108 h 242"/>
              <a:gd name="T2" fmla="*/ 266 w 266"/>
              <a:gd name="T3" fmla="*/ 109 h 242"/>
              <a:gd name="T4" fmla="*/ 242 w 266"/>
              <a:gd name="T5" fmla="*/ 26 h 242"/>
              <a:gd name="T6" fmla="*/ 242 w 266"/>
              <a:gd name="T7" fmla="*/ 26 h 242"/>
              <a:gd name="T8" fmla="*/ 249 w 266"/>
              <a:gd name="T9" fmla="*/ 17 h 242"/>
              <a:gd name="T10" fmla="*/ 249 w 266"/>
              <a:gd name="T11" fmla="*/ 11 h 242"/>
              <a:gd name="T12" fmla="*/ 236 w 266"/>
              <a:gd name="T13" fmla="*/ 0 h 242"/>
              <a:gd name="T14" fmla="*/ 30 w 266"/>
              <a:gd name="T15" fmla="*/ 0 h 242"/>
              <a:gd name="T16" fmla="*/ 17 w 266"/>
              <a:gd name="T17" fmla="*/ 11 h 242"/>
              <a:gd name="T18" fmla="*/ 17 w 266"/>
              <a:gd name="T19" fmla="*/ 17 h 242"/>
              <a:gd name="T20" fmla="*/ 24 w 266"/>
              <a:gd name="T21" fmla="*/ 26 h 242"/>
              <a:gd name="T22" fmla="*/ 23 w 266"/>
              <a:gd name="T23" fmla="*/ 26 h 242"/>
              <a:gd name="T24" fmla="*/ 0 w 266"/>
              <a:gd name="T25" fmla="*/ 110 h 242"/>
              <a:gd name="T26" fmla="*/ 20 w 266"/>
              <a:gd name="T27" fmla="*/ 109 h 242"/>
              <a:gd name="T28" fmla="*/ 20 w 266"/>
              <a:gd name="T29" fmla="*/ 223 h 242"/>
              <a:gd name="T30" fmla="*/ 10 w 266"/>
              <a:gd name="T31" fmla="*/ 223 h 242"/>
              <a:gd name="T32" fmla="*/ 10 w 266"/>
              <a:gd name="T33" fmla="*/ 242 h 242"/>
              <a:gd name="T34" fmla="*/ 255 w 266"/>
              <a:gd name="T35" fmla="*/ 242 h 242"/>
              <a:gd name="T36" fmla="*/ 255 w 266"/>
              <a:gd name="T37" fmla="*/ 223 h 242"/>
              <a:gd name="T38" fmla="*/ 246 w 266"/>
              <a:gd name="T39" fmla="*/ 223 h 242"/>
              <a:gd name="T40" fmla="*/ 246 w 266"/>
              <a:gd name="T41" fmla="*/ 108 h 242"/>
              <a:gd name="T42" fmla="*/ 246 w 266"/>
              <a:gd name="T43" fmla="*/ 108 h 242"/>
              <a:gd name="T44" fmla="*/ 176 w 266"/>
              <a:gd name="T45" fmla="*/ 37 h 242"/>
              <a:gd name="T46" fmla="*/ 181 w 266"/>
              <a:gd name="T47" fmla="*/ 100 h 242"/>
              <a:gd name="T48" fmla="*/ 149 w 266"/>
              <a:gd name="T49" fmla="*/ 99 h 242"/>
              <a:gd name="T50" fmla="*/ 147 w 266"/>
              <a:gd name="T51" fmla="*/ 37 h 242"/>
              <a:gd name="T52" fmla="*/ 154 w 266"/>
              <a:gd name="T53" fmla="*/ 28 h 242"/>
              <a:gd name="T54" fmla="*/ 169 w 266"/>
              <a:gd name="T55" fmla="*/ 28 h 242"/>
              <a:gd name="T56" fmla="*/ 176 w 266"/>
              <a:gd name="T57" fmla="*/ 37 h 242"/>
              <a:gd name="T58" fmla="*/ 122 w 266"/>
              <a:gd name="T59" fmla="*/ 37 h 242"/>
              <a:gd name="T60" fmla="*/ 121 w 266"/>
              <a:gd name="T61" fmla="*/ 99 h 242"/>
              <a:gd name="T62" fmla="*/ 89 w 266"/>
              <a:gd name="T63" fmla="*/ 100 h 242"/>
              <a:gd name="T64" fmla="*/ 93 w 266"/>
              <a:gd name="T65" fmla="*/ 37 h 242"/>
              <a:gd name="T66" fmla="*/ 100 w 266"/>
              <a:gd name="T67" fmla="*/ 28 h 242"/>
              <a:gd name="T68" fmla="*/ 115 w 266"/>
              <a:gd name="T69" fmla="*/ 28 h 242"/>
              <a:gd name="T70" fmla="*/ 122 w 266"/>
              <a:gd name="T71" fmla="*/ 37 h 242"/>
              <a:gd name="T72" fmla="*/ 40 w 266"/>
              <a:gd name="T73" fmla="*/ 37 h 242"/>
              <a:gd name="T74" fmla="*/ 47 w 266"/>
              <a:gd name="T75" fmla="*/ 28 h 242"/>
              <a:gd name="T76" fmla="*/ 61 w 266"/>
              <a:gd name="T77" fmla="*/ 28 h 242"/>
              <a:gd name="T78" fmla="*/ 68 w 266"/>
              <a:gd name="T79" fmla="*/ 37 h 242"/>
              <a:gd name="T80" fmla="*/ 61 w 266"/>
              <a:gd name="T81" fmla="*/ 101 h 242"/>
              <a:gd name="T82" fmla="*/ 29 w 266"/>
              <a:gd name="T83" fmla="*/ 103 h 242"/>
              <a:gd name="T84" fmla="*/ 40 w 266"/>
              <a:gd name="T85" fmla="*/ 37 h 242"/>
              <a:gd name="T86" fmla="*/ 152 w 266"/>
              <a:gd name="T87" fmla="*/ 175 h 242"/>
              <a:gd name="T88" fmla="*/ 42 w 266"/>
              <a:gd name="T89" fmla="*/ 175 h 242"/>
              <a:gd name="T90" fmla="*/ 42 w 266"/>
              <a:gd name="T91" fmla="*/ 123 h 242"/>
              <a:gd name="T92" fmla="*/ 152 w 266"/>
              <a:gd name="T93" fmla="*/ 123 h 242"/>
              <a:gd name="T94" fmla="*/ 152 w 266"/>
              <a:gd name="T95" fmla="*/ 175 h 242"/>
              <a:gd name="T96" fmla="*/ 223 w 266"/>
              <a:gd name="T97" fmla="*/ 212 h 242"/>
              <a:gd name="T98" fmla="*/ 180 w 266"/>
              <a:gd name="T99" fmla="*/ 212 h 242"/>
              <a:gd name="T100" fmla="*/ 180 w 266"/>
              <a:gd name="T101" fmla="*/ 123 h 242"/>
              <a:gd name="T102" fmla="*/ 223 w 266"/>
              <a:gd name="T103" fmla="*/ 123 h 242"/>
              <a:gd name="T104" fmla="*/ 223 w 266"/>
              <a:gd name="T105" fmla="*/ 212 h 242"/>
              <a:gd name="T106" fmla="*/ 208 w 266"/>
              <a:gd name="T107" fmla="*/ 101 h 242"/>
              <a:gd name="T108" fmla="*/ 201 w 266"/>
              <a:gd name="T109" fmla="*/ 37 h 242"/>
              <a:gd name="T110" fmla="*/ 208 w 266"/>
              <a:gd name="T111" fmla="*/ 28 h 242"/>
              <a:gd name="T112" fmla="*/ 223 w 266"/>
              <a:gd name="T113" fmla="*/ 28 h 242"/>
              <a:gd name="T114" fmla="*/ 230 w 266"/>
              <a:gd name="T115" fmla="*/ 37 h 242"/>
              <a:gd name="T116" fmla="*/ 240 w 266"/>
              <a:gd name="T117" fmla="*/ 102 h 242"/>
              <a:gd name="T118" fmla="*/ 208 w 266"/>
              <a:gd name="T119" fmla="*/ 10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6" h="242">
                <a:moveTo>
                  <a:pt x="246" y="108"/>
                </a:moveTo>
                <a:cubicBezTo>
                  <a:pt x="249" y="108"/>
                  <a:pt x="263" y="108"/>
                  <a:pt x="266" y="109"/>
                </a:cubicBezTo>
                <a:lnTo>
                  <a:pt x="242" y="26"/>
                </a:lnTo>
                <a:lnTo>
                  <a:pt x="242" y="26"/>
                </a:lnTo>
                <a:cubicBezTo>
                  <a:pt x="246" y="25"/>
                  <a:pt x="249" y="21"/>
                  <a:pt x="249" y="17"/>
                </a:cubicBezTo>
                <a:lnTo>
                  <a:pt x="249" y="11"/>
                </a:lnTo>
                <a:cubicBezTo>
                  <a:pt x="249" y="5"/>
                  <a:pt x="243" y="0"/>
                  <a:pt x="236" y="0"/>
                </a:cubicBezTo>
                <a:lnTo>
                  <a:pt x="30" y="0"/>
                </a:lnTo>
                <a:cubicBezTo>
                  <a:pt x="23" y="0"/>
                  <a:pt x="17" y="5"/>
                  <a:pt x="17" y="11"/>
                </a:cubicBezTo>
                <a:lnTo>
                  <a:pt x="17" y="17"/>
                </a:lnTo>
                <a:cubicBezTo>
                  <a:pt x="17" y="21"/>
                  <a:pt x="20" y="25"/>
                  <a:pt x="24" y="26"/>
                </a:cubicBezTo>
                <a:lnTo>
                  <a:pt x="23" y="26"/>
                </a:lnTo>
                <a:lnTo>
                  <a:pt x="0" y="110"/>
                </a:lnTo>
                <a:cubicBezTo>
                  <a:pt x="0" y="110"/>
                  <a:pt x="14" y="110"/>
                  <a:pt x="20" y="109"/>
                </a:cubicBezTo>
                <a:lnTo>
                  <a:pt x="20" y="223"/>
                </a:lnTo>
                <a:lnTo>
                  <a:pt x="10" y="223"/>
                </a:lnTo>
                <a:lnTo>
                  <a:pt x="10" y="242"/>
                </a:lnTo>
                <a:lnTo>
                  <a:pt x="255" y="242"/>
                </a:lnTo>
                <a:lnTo>
                  <a:pt x="255" y="223"/>
                </a:lnTo>
                <a:lnTo>
                  <a:pt x="246" y="223"/>
                </a:lnTo>
                <a:lnTo>
                  <a:pt x="246" y="108"/>
                </a:lnTo>
                <a:lnTo>
                  <a:pt x="246" y="108"/>
                </a:lnTo>
                <a:close/>
                <a:moveTo>
                  <a:pt x="176" y="37"/>
                </a:moveTo>
                <a:lnTo>
                  <a:pt x="181" y="100"/>
                </a:lnTo>
                <a:cubicBezTo>
                  <a:pt x="169" y="100"/>
                  <a:pt x="159" y="99"/>
                  <a:pt x="149" y="99"/>
                </a:cubicBezTo>
                <a:lnTo>
                  <a:pt x="147" y="37"/>
                </a:lnTo>
                <a:cubicBezTo>
                  <a:pt x="147" y="33"/>
                  <a:pt x="150" y="29"/>
                  <a:pt x="154" y="28"/>
                </a:cubicBezTo>
                <a:lnTo>
                  <a:pt x="169" y="28"/>
                </a:lnTo>
                <a:cubicBezTo>
                  <a:pt x="173" y="29"/>
                  <a:pt x="176" y="33"/>
                  <a:pt x="176" y="37"/>
                </a:cubicBezTo>
                <a:close/>
                <a:moveTo>
                  <a:pt x="122" y="37"/>
                </a:moveTo>
                <a:lnTo>
                  <a:pt x="121" y="99"/>
                </a:lnTo>
                <a:cubicBezTo>
                  <a:pt x="109" y="99"/>
                  <a:pt x="99" y="99"/>
                  <a:pt x="89" y="100"/>
                </a:cubicBezTo>
                <a:lnTo>
                  <a:pt x="93" y="37"/>
                </a:lnTo>
                <a:cubicBezTo>
                  <a:pt x="93" y="33"/>
                  <a:pt x="96" y="29"/>
                  <a:pt x="100" y="28"/>
                </a:cubicBezTo>
                <a:lnTo>
                  <a:pt x="115" y="28"/>
                </a:lnTo>
                <a:cubicBezTo>
                  <a:pt x="119" y="29"/>
                  <a:pt x="122" y="33"/>
                  <a:pt x="122" y="37"/>
                </a:cubicBezTo>
                <a:close/>
                <a:moveTo>
                  <a:pt x="40" y="37"/>
                </a:moveTo>
                <a:cubicBezTo>
                  <a:pt x="40" y="33"/>
                  <a:pt x="43" y="29"/>
                  <a:pt x="47" y="28"/>
                </a:cubicBezTo>
                <a:lnTo>
                  <a:pt x="61" y="28"/>
                </a:lnTo>
                <a:cubicBezTo>
                  <a:pt x="66" y="29"/>
                  <a:pt x="68" y="33"/>
                  <a:pt x="68" y="37"/>
                </a:cubicBezTo>
                <a:lnTo>
                  <a:pt x="61" y="101"/>
                </a:lnTo>
                <a:cubicBezTo>
                  <a:pt x="48" y="101"/>
                  <a:pt x="37" y="102"/>
                  <a:pt x="29" y="103"/>
                </a:cubicBezTo>
                <a:lnTo>
                  <a:pt x="40" y="37"/>
                </a:lnTo>
                <a:close/>
                <a:moveTo>
                  <a:pt x="152" y="175"/>
                </a:moveTo>
                <a:lnTo>
                  <a:pt x="42" y="175"/>
                </a:lnTo>
                <a:lnTo>
                  <a:pt x="42" y="123"/>
                </a:lnTo>
                <a:lnTo>
                  <a:pt x="152" y="123"/>
                </a:lnTo>
                <a:lnTo>
                  <a:pt x="152" y="175"/>
                </a:lnTo>
                <a:close/>
                <a:moveTo>
                  <a:pt x="223" y="212"/>
                </a:moveTo>
                <a:lnTo>
                  <a:pt x="180" y="212"/>
                </a:lnTo>
                <a:lnTo>
                  <a:pt x="180" y="123"/>
                </a:lnTo>
                <a:lnTo>
                  <a:pt x="223" y="123"/>
                </a:lnTo>
                <a:lnTo>
                  <a:pt x="223" y="212"/>
                </a:lnTo>
                <a:close/>
                <a:moveTo>
                  <a:pt x="208" y="101"/>
                </a:moveTo>
                <a:lnTo>
                  <a:pt x="201" y="37"/>
                </a:lnTo>
                <a:cubicBezTo>
                  <a:pt x="201" y="33"/>
                  <a:pt x="204" y="29"/>
                  <a:pt x="208" y="28"/>
                </a:cubicBezTo>
                <a:lnTo>
                  <a:pt x="223" y="28"/>
                </a:lnTo>
                <a:cubicBezTo>
                  <a:pt x="227" y="29"/>
                  <a:pt x="230" y="33"/>
                  <a:pt x="230" y="37"/>
                </a:cubicBezTo>
                <a:lnTo>
                  <a:pt x="240" y="102"/>
                </a:lnTo>
                <a:cubicBezTo>
                  <a:pt x="229" y="102"/>
                  <a:pt x="218" y="101"/>
                  <a:pt x="208" y="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en-US" sz="1600" noProof="1">
              <a:latin typeface="思源黑体 CN Normal" panose="020B0600000000000000" pitchFamily="34" charset="-122"/>
              <a:ea typeface="思源黑体 CN Normal" panose="020B0600000000000000" pitchFamily="34" charset="-122"/>
              <a:sym typeface="思源黑体 CN Normal" panose="020B0600000000000000" pitchFamily="34" charset="-122"/>
            </a:endParaRPr>
          </a:p>
        </p:txBody>
      </p:sp>
      <p:sp>
        <p:nvSpPr>
          <p:cNvPr id="30" name="文本框 29">
            <a:extLst>
              <a:ext uri="{FF2B5EF4-FFF2-40B4-BE49-F238E27FC236}">
                <a16:creationId xmlns:a16="http://schemas.microsoft.com/office/drawing/2014/main" id="{9D9FF47E-DA83-4668-BA29-FCD7FDDE2800}"/>
              </a:ext>
            </a:extLst>
          </p:cNvPr>
          <p:cNvSpPr txBox="1"/>
          <p:nvPr/>
        </p:nvSpPr>
        <p:spPr>
          <a:xfrm>
            <a:off x="3573621" y="2991619"/>
            <a:ext cx="6599079" cy="700576"/>
          </a:xfrm>
          <a:prstGeom prst="rect">
            <a:avLst/>
          </a:prstGeom>
          <a:noFill/>
        </p:spPr>
        <p:txBody>
          <a:bodyPr wrap="square">
            <a:spAutoFit/>
          </a:bodyPr>
          <a:lstStyle/>
          <a:p>
            <a:pPr fontAlgn="auto">
              <a:lnSpc>
                <a:spcPct val="150000"/>
              </a:lnSpc>
            </a:pPr>
            <a:r>
              <a:rPr lang="zh-CN" altLang="en-US" sz="1400" b="1"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提升物业工作效率</a:t>
            </a:r>
            <a:r>
              <a:rPr lang="zh-CN" altLang="en-US"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。我们为物业提供了多种工具，如登记薄，物业费催缴管理等，目的就是为了提升物业的工作效率。</a:t>
            </a:r>
            <a:endParaRPr lang="en-US" altLang="zh-CN"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endParaRPr>
          </a:p>
        </p:txBody>
      </p:sp>
      <p:sp>
        <p:nvSpPr>
          <p:cNvPr id="31" name="文本框 30">
            <a:extLst>
              <a:ext uri="{FF2B5EF4-FFF2-40B4-BE49-F238E27FC236}">
                <a16:creationId xmlns:a16="http://schemas.microsoft.com/office/drawing/2014/main" id="{0DBCE2FE-DFEA-4F24-8BDB-D755855EAA1C}"/>
              </a:ext>
            </a:extLst>
          </p:cNvPr>
          <p:cNvSpPr txBox="1"/>
          <p:nvPr/>
        </p:nvSpPr>
        <p:spPr>
          <a:xfrm>
            <a:off x="3541480" y="4161693"/>
            <a:ext cx="6732278" cy="1023742"/>
          </a:xfrm>
          <a:prstGeom prst="rect">
            <a:avLst/>
          </a:prstGeom>
          <a:noFill/>
        </p:spPr>
        <p:txBody>
          <a:bodyPr wrap="square">
            <a:spAutoFit/>
          </a:bodyPr>
          <a:lstStyle/>
          <a:p>
            <a:pPr fontAlgn="auto">
              <a:lnSpc>
                <a:spcPct val="150000"/>
              </a:lnSpc>
            </a:pPr>
            <a:r>
              <a:rPr lang="zh-CN" altLang="en-US" sz="1400" b="1"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提升物业费缴费率。</a:t>
            </a:r>
            <a:r>
              <a:rPr lang="zh-CN" altLang="en-US" sz="1400" kern="1400" spc="100" noProof="1">
                <a:solidFill>
                  <a:schemeClr val="tx1">
                    <a:lumMod val="65000"/>
                    <a:lumOff val="35000"/>
                  </a:schemeClr>
                </a:solidFill>
                <a:ea typeface="思源黑体 CN Normal" panose="020B0600000000000000" pitchFamily="34" charset="-122"/>
              </a:rPr>
              <a:t>我们提供的很多功能都是基于如何提升物业费缴费率而研发的，如物业费积分兑换礼品，通过积分兑换礼品的方式鼓励业主缴费；物业费催缴费管理建立了完整的催缴费系统，让催缴费变得轻松且条例清晰。</a:t>
            </a:r>
            <a:endParaRPr lang="en-US" altLang="zh-CN"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endParaRPr>
          </a:p>
        </p:txBody>
      </p:sp>
      <p:sp>
        <p:nvSpPr>
          <p:cNvPr id="62" name="文本框 61">
            <a:extLst>
              <a:ext uri="{FF2B5EF4-FFF2-40B4-BE49-F238E27FC236}">
                <a16:creationId xmlns:a16="http://schemas.microsoft.com/office/drawing/2014/main" id="{60D2AE5F-1545-4AB8-A493-E6D181DDCA56}"/>
              </a:ext>
            </a:extLst>
          </p:cNvPr>
          <p:cNvSpPr txBox="1"/>
          <p:nvPr/>
        </p:nvSpPr>
        <p:spPr>
          <a:xfrm>
            <a:off x="2597068" y="1894976"/>
            <a:ext cx="518326" cy="369332"/>
          </a:xfrm>
          <a:prstGeom prst="rect">
            <a:avLst/>
          </a:prstGeom>
          <a:noFill/>
        </p:spPr>
        <p:txBody>
          <a:bodyPr wrap="square">
            <a:spAutoFit/>
          </a:bodyPr>
          <a:lstStyle/>
          <a:p>
            <a:pPr fontAlgn="auto"/>
            <a:r>
              <a:rPr lang="ru-RU" altLang="zh-CN" sz="1800" b="1" noProof="1">
                <a:gradFill>
                  <a:gsLst>
                    <a:gs pos="12000">
                      <a:srgbClr val="ED8AB0"/>
                    </a:gs>
                    <a:gs pos="92000">
                      <a:srgbClr val="BE8DBB"/>
                    </a:gs>
                    <a:gs pos="43000">
                      <a:srgbClr val="E364BB"/>
                    </a:gs>
                  </a:gsLst>
                  <a:path path="circle"/>
                </a:gradFill>
                <a:latin typeface="Source Han Sans CN Heavy" panose="020B0600000000000000" charset="-122"/>
                <a:ea typeface="Source Han Sans CN Heavy" panose="020B0600000000000000" charset="-122"/>
                <a:sym typeface="Arial" panose="020B0704020202020204"/>
              </a:rPr>
              <a:t>01</a:t>
            </a:r>
          </a:p>
        </p:txBody>
      </p:sp>
      <p:sp>
        <p:nvSpPr>
          <p:cNvPr id="63" name="Freeform: Shape 14">
            <a:extLst>
              <a:ext uri="{FF2B5EF4-FFF2-40B4-BE49-F238E27FC236}">
                <a16:creationId xmlns:a16="http://schemas.microsoft.com/office/drawing/2014/main" id="{BD0708EE-D4B4-4532-B203-0F89438005C5}"/>
              </a:ext>
            </a:extLst>
          </p:cNvPr>
          <p:cNvSpPr/>
          <p:nvPr/>
        </p:nvSpPr>
        <p:spPr bwMode="auto">
          <a:xfrm rot="5400000">
            <a:off x="2463214" y="1726224"/>
            <a:ext cx="1066221" cy="659053"/>
          </a:xfrm>
          <a:custGeom>
            <a:avLst/>
            <a:gdLst>
              <a:gd name="T0" fmla="*/ 141 w 803"/>
              <a:gd name="T1" fmla="*/ 404 h 404"/>
              <a:gd name="T2" fmla="*/ 402 w 803"/>
              <a:gd name="T3" fmla="*/ 141 h 404"/>
              <a:gd name="T4" fmla="*/ 663 w 803"/>
              <a:gd name="T5" fmla="*/ 404 h 404"/>
              <a:gd name="T6" fmla="*/ 803 w 803"/>
              <a:gd name="T7" fmla="*/ 404 h 404"/>
              <a:gd name="T8" fmla="*/ 402 w 803"/>
              <a:gd name="T9" fmla="*/ 0 h 404"/>
              <a:gd name="T10" fmla="*/ 0 w 803"/>
              <a:gd name="T11" fmla="*/ 404 h 404"/>
              <a:gd name="T12" fmla="*/ 141 w 803"/>
              <a:gd name="T13" fmla="*/ 404 h 404"/>
            </a:gdLst>
            <a:ahLst/>
            <a:cxnLst>
              <a:cxn ang="0">
                <a:pos x="T0" y="T1"/>
              </a:cxn>
              <a:cxn ang="0">
                <a:pos x="T2" y="T3"/>
              </a:cxn>
              <a:cxn ang="0">
                <a:pos x="T4" y="T5"/>
              </a:cxn>
              <a:cxn ang="0">
                <a:pos x="T6" y="T7"/>
              </a:cxn>
              <a:cxn ang="0">
                <a:pos x="T8" y="T9"/>
              </a:cxn>
              <a:cxn ang="0">
                <a:pos x="T10" y="T11"/>
              </a:cxn>
              <a:cxn ang="0">
                <a:pos x="T12" y="T13"/>
              </a:cxn>
            </a:cxnLst>
            <a:rect l="0" t="0" r="r" b="b"/>
            <a:pathLst>
              <a:path w="803" h="404">
                <a:moveTo>
                  <a:pt x="141" y="404"/>
                </a:moveTo>
                <a:lnTo>
                  <a:pt x="402" y="141"/>
                </a:lnTo>
                <a:lnTo>
                  <a:pt x="663" y="404"/>
                </a:lnTo>
                <a:lnTo>
                  <a:pt x="803" y="404"/>
                </a:lnTo>
                <a:lnTo>
                  <a:pt x="402" y="0"/>
                </a:lnTo>
                <a:lnTo>
                  <a:pt x="0" y="404"/>
                </a:lnTo>
                <a:lnTo>
                  <a:pt x="141" y="404"/>
                </a:lnTo>
                <a:close/>
              </a:path>
            </a:pathLst>
          </a:custGeom>
          <a:gradFill>
            <a:gsLst>
              <a:gs pos="99000">
                <a:schemeClr val="accent1">
                  <a:lumMod val="20000"/>
                  <a:lumOff val="80000"/>
                </a:schemeClr>
              </a:gs>
              <a:gs pos="71000">
                <a:srgbClr val="BE8DBB"/>
              </a:gs>
              <a:gs pos="0">
                <a:srgbClr val="FE7D89"/>
              </a:gs>
              <a:gs pos="36000">
                <a:srgbClr val="FE6E8B"/>
              </a:gs>
            </a:gsLst>
            <a:lin ang="10740000" scaled="0"/>
          </a:gradFill>
          <a:ln>
            <a:noFill/>
          </a:ln>
          <a:effectLst/>
        </p:spPr>
        <p:txBody>
          <a:bodyPr anchor="ctr"/>
          <a:lstStyle/>
          <a:p>
            <a:pPr algn="ctr" fontAlgn="auto"/>
            <a:endParaRPr sz="2400" noProof="1">
              <a:latin typeface="Arial" panose="020B0704020202020204"/>
              <a:ea typeface="微软雅黑" panose="020B0703020204020201" pitchFamily="34" charset="-122"/>
              <a:sym typeface="Arial" panose="020B0704020202020204"/>
            </a:endParaRPr>
          </a:p>
        </p:txBody>
      </p:sp>
      <p:sp>
        <p:nvSpPr>
          <p:cNvPr id="66" name="Freeform: Shape 14">
            <a:extLst>
              <a:ext uri="{FF2B5EF4-FFF2-40B4-BE49-F238E27FC236}">
                <a16:creationId xmlns:a16="http://schemas.microsoft.com/office/drawing/2014/main" id="{3B6A1635-B6DB-4402-927C-C792486C85F9}"/>
              </a:ext>
            </a:extLst>
          </p:cNvPr>
          <p:cNvSpPr/>
          <p:nvPr/>
        </p:nvSpPr>
        <p:spPr bwMode="auto">
          <a:xfrm rot="5400000">
            <a:off x="2463214" y="3012381"/>
            <a:ext cx="1066221" cy="659053"/>
          </a:xfrm>
          <a:custGeom>
            <a:avLst/>
            <a:gdLst>
              <a:gd name="T0" fmla="*/ 141 w 803"/>
              <a:gd name="T1" fmla="*/ 404 h 404"/>
              <a:gd name="T2" fmla="*/ 402 w 803"/>
              <a:gd name="T3" fmla="*/ 141 h 404"/>
              <a:gd name="T4" fmla="*/ 663 w 803"/>
              <a:gd name="T5" fmla="*/ 404 h 404"/>
              <a:gd name="T6" fmla="*/ 803 w 803"/>
              <a:gd name="T7" fmla="*/ 404 h 404"/>
              <a:gd name="T8" fmla="*/ 402 w 803"/>
              <a:gd name="T9" fmla="*/ 0 h 404"/>
              <a:gd name="T10" fmla="*/ 0 w 803"/>
              <a:gd name="T11" fmla="*/ 404 h 404"/>
              <a:gd name="T12" fmla="*/ 141 w 803"/>
              <a:gd name="T13" fmla="*/ 404 h 404"/>
            </a:gdLst>
            <a:ahLst/>
            <a:cxnLst>
              <a:cxn ang="0">
                <a:pos x="T0" y="T1"/>
              </a:cxn>
              <a:cxn ang="0">
                <a:pos x="T2" y="T3"/>
              </a:cxn>
              <a:cxn ang="0">
                <a:pos x="T4" y="T5"/>
              </a:cxn>
              <a:cxn ang="0">
                <a:pos x="T6" y="T7"/>
              </a:cxn>
              <a:cxn ang="0">
                <a:pos x="T8" y="T9"/>
              </a:cxn>
              <a:cxn ang="0">
                <a:pos x="T10" y="T11"/>
              </a:cxn>
              <a:cxn ang="0">
                <a:pos x="T12" y="T13"/>
              </a:cxn>
            </a:cxnLst>
            <a:rect l="0" t="0" r="r" b="b"/>
            <a:pathLst>
              <a:path w="803" h="404">
                <a:moveTo>
                  <a:pt x="141" y="404"/>
                </a:moveTo>
                <a:lnTo>
                  <a:pt x="402" y="141"/>
                </a:lnTo>
                <a:lnTo>
                  <a:pt x="663" y="404"/>
                </a:lnTo>
                <a:lnTo>
                  <a:pt x="803" y="404"/>
                </a:lnTo>
                <a:lnTo>
                  <a:pt x="402" y="0"/>
                </a:lnTo>
                <a:lnTo>
                  <a:pt x="0" y="404"/>
                </a:lnTo>
                <a:lnTo>
                  <a:pt x="141" y="404"/>
                </a:lnTo>
                <a:close/>
              </a:path>
            </a:pathLst>
          </a:custGeom>
          <a:gradFill>
            <a:gsLst>
              <a:gs pos="99000">
                <a:schemeClr val="accent1">
                  <a:lumMod val="20000"/>
                  <a:lumOff val="80000"/>
                </a:schemeClr>
              </a:gs>
              <a:gs pos="71000">
                <a:srgbClr val="BE8DBB"/>
              </a:gs>
              <a:gs pos="0">
                <a:srgbClr val="FE7D89"/>
              </a:gs>
              <a:gs pos="36000">
                <a:srgbClr val="FE6E8B"/>
              </a:gs>
            </a:gsLst>
            <a:lin ang="10740000" scaled="0"/>
          </a:gradFill>
          <a:ln>
            <a:noFill/>
          </a:ln>
          <a:effectLst/>
        </p:spPr>
        <p:txBody>
          <a:bodyPr anchor="ctr"/>
          <a:lstStyle/>
          <a:p>
            <a:pPr algn="ctr" fontAlgn="auto"/>
            <a:endParaRPr sz="2400" noProof="1">
              <a:latin typeface="Arial" panose="020B0704020202020204"/>
              <a:ea typeface="微软雅黑" panose="020B0703020204020201" pitchFamily="34" charset="-122"/>
              <a:sym typeface="Arial" panose="020B0704020202020204"/>
            </a:endParaRPr>
          </a:p>
        </p:txBody>
      </p:sp>
      <p:sp>
        <p:nvSpPr>
          <p:cNvPr id="67" name="Freeform: Shape 14">
            <a:extLst>
              <a:ext uri="{FF2B5EF4-FFF2-40B4-BE49-F238E27FC236}">
                <a16:creationId xmlns:a16="http://schemas.microsoft.com/office/drawing/2014/main" id="{2620B6DA-904A-4770-BF95-8BF8EA4FB03A}"/>
              </a:ext>
            </a:extLst>
          </p:cNvPr>
          <p:cNvSpPr/>
          <p:nvPr/>
        </p:nvSpPr>
        <p:spPr bwMode="auto">
          <a:xfrm rot="5400000">
            <a:off x="2419526" y="4379630"/>
            <a:ext cx="1066221" cy="659053"/>
          </a:xfrm>
          <a:custGeom>
            <a:avLst/>
            <a:gdLst>
              <a:gd name="T0" fmla="*/ 141 w 803"/>
              <a:gd name="T1" fmla="*/ 404 h 404"/>
              <a:gd name="T2" fmla="*/ 402 w 803"/>
              <a:gd name="T3" fmla="*/ 141 h 404"/>
              <a:gd name="T4" fmla="*/ 663 w 803"/>
              <a:gd name="T5" fmla="*/ 404 h 404"/>
              <a:gd name="T6" fmla="*/ 803 w 803"/>
              <a:gd name="T7" fmla="*/ 404 h 404"/>
              <a:gd name="T8" fmla="*/ 402 w 803"/>
              <a:gd name="T9" fmla="*/ 0 h 404"/>
              <a:gd name="T10" fmla="*/ 0 w 803"/>
              <a:gd name="T11" fmla="*/ 404 h 404"/>
              <a:gd name="T12" fmla="*/ 141 w 803"/>
              <a:gd name="T13" fmla="*/ 404 h 404"/>
            </a:gdLst>
            <a:ahLst/>
            <a:cxnLst>
              <a:cxn ang="0">
                <a:pos x="T0" y="T1"/>
              </a:cxn>
              <a:cxn ang="0">
                <a:pos x="T2" y="T3"/>
              </a:cxn>
              <a:cxn ang="0">
                <a:pos x="T4" y="T5"/>
              </a:cxn>
              <a:cxn ang="0">
                <a:pos x="T6" y="T7"/>
              </a:cxn>
              <a:cxn ang="0">
                <a:pos x="T8" y="T9"/>
              </a:cxn>
              <a:cxn ang="0">
                <a:pos x="T10" y="T11"/>
              </a:cxn>
              <a:cxn ang="0">
                <a:pos x="T12" y="T13"/>
              </a:cxn>
            </a:cxnLst>
            <a:rect l="0" t="0" r="r" b="b"/>
            <a:pathLst>
              <a:path w="803" h="404">
                <a:moveTo>
                  <a:pt x="141" y="404"/>
                </a:moveTo>
                <a:lnTo>
                  <a:pt x="402" y="141"/>
                </a:lnTo>
                <a:lnTo>
                  <a:pt x="663" y="404"/>
                </a:lnTo>
                <a:lnTo>
                  <a:pt x="803" y="404"/>
                </a:lnTo>
                <a:lnTo>
                  <a:pt x="402" y="0"/>
                </a:lnTo>
                <a:lnTo>
                  <a:pt x="0" y="404"/>
                </a:lnTo>
                <a:lnTo>
                  <a:pt x="141" y="404"/>
                </a:lnTo>
                <a:close/>
              </a:path>
            </a:pathLst>
          </a:custGeom>
          <a:gradFill>
            <a:gsLst>
              <a:gs pos="99000">
                <a:schemeClr val="accent1">
                  <a:lumMod val="20000"/>
                  <a:lumOff val="80000"/>
                </a:schemeClr>
              </a:gs>
              <a:gs pos="71000">
                <a:srgbClr val="BE8DBB"/>
              </a:gs>
              <a:gs pos="0">
                <a:srgbClr val="FE7D89"/>
              </a:gs>
              <a:gs pos="36000">
                <a:srgbClr val="FE6E8B"/>
              </a:gs>
            </a:gsLst>
            <a:lin ang="10740000" scaled="0"/>
          </a:gradFill>
          <a:ln>
            <a:noFill/>
          </a:ln>
          <a:effectLst/>
        </p:spPr>
        <p:txBody>
          <a:bodyPr anchor="ctr"/>
          <a:lstStyle/>
          <a:p>
            <a:pPr algn="ctr" fontAlgn="auto"/>
            <a:endParaRPr sz="2400" noProof="1">
              <a:latin typeface="Arial" panose="020B0704020202020204"/>
              <a:ea typeface="微软雅黑" panose="020B0703020204020201" pitchFamily="34" charset="-122"/>
              <a:sym typeface="Arial" panose="020B0704020202020204"/>
            </a:endParaRPr>
          </a:p>
        </p:txBody>
      </p:sp>
      <p:sp>
        <p:nvSpPr>
          <p:cNvPr id="68" name="文本框 67">
            <a:extLst>
              <a:ext uri="{FF2B5EF4-FFF2-40B4-BE49-F238E27FC236}">
                <a16:creationId xmlns:a16="http://schemas.microsoft.com/office/drawing/2014/main" id="{0888BD8F-E200-40A2-A55B-4DEA8956EEEC}"/>
              </a:ext>
            </a:extLst>
          </p:cNvPr>
          <p:cNvSpPr txBox="1"/>
          <p:nvPr/>
        </p:nvSpPr>
        <p:spPr>
          <a:xfrm>
            <a:off x="2564517" y="3146067"/>
            <a:ext cx="518326" cy="369332"/>
          </a:xfrm>
          <a:prstGeom prst="rect">
            <a:avLst/>
          </a:prstGeom>
          <a:noFill/>
        </p:spPr>
        <p:txBody>
          <a:bodyPr wrap="square">
            <a:spAutoFit/>
          </a:bodyPr>
          <a:lstStyle/>
          <a:p>
            <a:pPr fontAlgn="auto"/>
            <a:r>
              <a:rPr lang="ru-RU" altLang="zh-CN" sz="1800" b="1" noProof="1">
                <a:gradFill>
                  <a:gsLst>
                    <a:gs pos="12000">
                      <a:srgbClr val="ED8AB0"/>
                    </a:gs>
                    <a:gs pos="92000">
                      <a:srgbClr val="BE8DBB"/>
                    </a:gs>
                    <a:gs pos="43000">
                      <a:srgbClr val="E364BB"/>
                    </a:gs>
                  </a:gsLst>
                  <a:path path="circle"/>
                </a:gradFill>
                <a:latin typeface="Source Han Sans CN Heavy" panose="020B0600000000000000" charset="-122"/>
                <a:ea typeface="Source Han Sans CN Heavy" panose="020B0600000000000000" charset="-122"/>
                <a:sym typeface="Arial" panose="020B0704020202020204"/>
              </a:rPr>
              <a:t>0</a:t>
            </a:r>
            <a:r>
              <a:rPr lang="en-US" altLang="zh-CN" sz="1800" b="1" noProof="1">
                <a:gradFill>
                  <a:gsLst>
                    <a:gs pos="12000">
                      <a:srgbClr val="ED8AB0"/>
                    </a:gs>
                    <a:gs pos="92000">
                      <a:srgbClr val="BE8DBB"/>
                    </a:gs>
                    <a:gs pos="43000">
                      <a:srgbClr val="E364BB"/>
                    </a:gs>
                  </a:gsLst>
                  <a:path path="circle"/>
                </a:gradFill>
                <a:latin typeface="Source Han Sans CN Heavy" panose="020B0600000000000000" charset="-122"/>
                <a:ea typeface="Source Han Sans CN Heavy" panose="020B0600000000000000" charset="-122"/>
                <a:sym typeface="Arial" panose="020B0704020202020204"/>
              </a:rPr>
              <a:t>2</a:t>
            </a:r>
            <a:endParaRPr lang="ru-RU" altLang="zh-CN" sz="1800" b="1" noProof="1">
              <a:gradFill>
                <a:gsLst>
                  <a:gs pos="12000">
                    <a:srgbClr val="ED8AB0"/>
                  </a:gs>
                  <a:gs pos="92000">
                    <a:srgbClr val="BE8DBB"/>
                  </a:gs>
                  <a:gs pos="43000">
                    <a:srgbClr val="E364BB"/>
                  </a:gs>
                </a:gsLst>
                <a:path path="circle"/>
              </a:gradFill>
              <a:latin typeface="Source Han Sans CN Heavy" panose="020B0600000000000000" charset="-122"/>
              <a:ea typeface="Source Han Sans CN Heavy" panose="020B0600000000000000" charset="-122"/>
              <a:sym typeface="Arial" panose="020B0704020202020204"/>
            </a:endParaRPr>
          </a:p>
        </p:txBody>
      </p:sp>
      <p:sp>
        <p:nvSpPr>
          <p:cNvPr id="69" name="文本框 68">
            <a:extLst>
              <a:ext uri="{FF2B5EF4-FFF2-40B4-BE49-F238E27FC236}">
                <a16:creationId xmlns:a16="http://schemas.microsoft.com/office/drawing/2014/main" id="{5E795927-BB5A-4A8E-9F52-3E1879FE81FB}"/>
              </a:ext>
            </a:extLst>
          </p:cNvPr>
          <p:cNvSpPr txBox="1"/>
          <p:nvPr/>
        </p:nvSpPr>
        <p:spPr>
          <a:xfrm>
            <a:off x="2486826" y="4524490"/>
            <a:ext cx="518326" cy="369332"/>
          </a:xfrm>
          <a:prstGeom prst="rect">
            <a:avLst/>
          </a:prstGeom>
          <a:noFill/>
        </p:spPr>
        <p:txBody>
          <a:bodyPr wrap="square">
            <a:spAutoFit/>
          </a:bodyPr>
          <a:lstStyle/>
          <a:p>
            <a:pPr fontAlgn="auto"/>
            <a:r>
              <a:rPr lang="ru-RU" altLang="zh-CN" sz="1800" b="1" noProof="1">
                <a:gradFill>
                  <a:gsLst>
                    <a:gs pos="12000">
                      <a:srgbClr val="ED8AB0"/>
                    </a:gs>
                    <a:gs pos="92000">
                      <a:srgbClr val="BE8DBB"/>
                    </a:gs>
                    <a:gs pos="43000">
                      <a:srgbClr val="E364BB"/>
                    </a:gs>
                  </a:gsLst>
                  <a:path path="circle"/>
                </a:gradFill>
                <a:latin typeface="Source Han Sans CN Heavy" panose="020B0600000000000000" charset="-122"/>
                <a:ea typeface="Source Han Sans CN Heavy" panose="020B0600000000000000" charset="-122"/>
                <a:sym typeface="Arial" panose="020B0704020202020204"/>
              </a:rPr>
              <a:t>0</a:t>
            </a:r>
            <a:r>
              <a:rPr lang="en-US" altLang="zh-CN" sz="1800" b="1" noProof="1">
                <a:gradFill>
                  <a:gsLst>
                    <a:gs pos="12000">
                      <a:srgbClr val="ED8AB0"/>
                    </a:gs>
                    <a:gs pos="92000">
                      <a:srgbClr val="BE8DBB"/>
                    </a:gs>
                    <a:gs pos="43000">
                      <a:srgbClr val="E364BB"/>
                    </a:gs>
                  </a:gsLst>
                  <a:path path="circle"/>
                </a:gradFill>
                <a:latin typeface="Source Han Sans CN Heavy" panose="020B0600000000000000" charset="-122"/>
                <a:ea typeface="Source Han Sans CN Heavy" panose="020B0600000000000000" charset="-122"/>
                <a:sym typeface="Arial" panose="020B0704020202020204"/>
              </a:rPr>
              <a:t>3</a:t>
            </a:r>
            <a:endParaRPr lang="ru-RU" altLang="zh-CN" sz="1800" b="1" noProof="1">
              <a:gradFill>
                <a:gsLst>
                  <a:gs pos="12000">
                    <a:srgbClr val="ED8AB0"/>
                  </a:gs>
                  <a:gs pos="92000">
                    <a:srgbClr val="BE8DBB"/>
                  </a:gs>
                  <a:gs pos="43000">
                    <a:srgbClr val="E364BB"/>
                  </a:gs>
                </a:gsLst>
                <a:path path="circle"/>
              </a:gradFill>
              <a:latin typeface="Source Han Sans CN Heavy" panose="020B0600000000000000" charset="-122"/>
              <a:ea typeface="Source Han Sans CN Heavy" panose="020B0600000000000000" charset="-122"/>
              <a:sym typeface="Arial" panose="020B0704020202020204"/>
            </a:endParaRPr>
          </a:p>
        </p:txBody>
      </p:sp>
    </p:spTree>
    <p:extLst>
      <p:ext uri="{BB962C8B-B14F-4D97-AF65-F5344CB8AC3E}">
        <p14:creationId xmlns:p14="http://schemas.microsoft.com/office/powerpoint/2010/main" val="1172204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F3BD0AAD-2AF5-4019-947A-B21BB19001B9}"/>
              </a:ext>
            </a:extLst>
          </p:cNvPr>
          <p:cNvSpPr txBox="1"/>
          <p:nvPr/>
        </p:nvSpPr>
        <p:spPr>
          <a:xfrm>
            <a:off x="4489159" y="1355218"/>
            <a:ext cx="3213681" cy="923330"/>
          </a:xfrm>
          <a:prstGeom prst="rect">
            <a:avLst/>
          </a:prstGeom>
          <a:noFill/>
        </p:spPr>
        <p:txBody>
          <a:bodyPr wrap="square" lIns="0" tIns="0" rIns="0" bIns="0" rtlCol="0" anchor="ctr" anchorCtr="0">
            <a:spAutoFit/>
          </a:bodyPr>
          <a:lstStyle/>
          <a:p>
            <a:r>
              <a:rPr lang="zh-CN" altLang="en-US" sz="6000" dirty="0">
                <a:solidFill>
                  <a:schemeClr val="tx1">
                    <a:lumMod val="75000"/>
                    <a:lumOff val="25000"/>
                  </a:schemeClr>
                </a:solidFill>
                <a:latin typeface="字魂105号-简雅黑" panose="00000500000000000000" pitchFamily="2" charset="-122"/>
                <a:ea typeface="字魂105号-简雅黑" panose="00000500000000000000" pitchFamily="2" charset="-122"/>
              </a:rPr>
              <a:t>谢谢观看</a:t>
            </a:r>
          </a:p>
        </p:txBody>
      </p:sp>
      <p:sp>
        <p:nvSpPr>
          <p:cNvPr id="13" name="文本框 12">
            <a:extLst>
              <a:ext uri="{FF2B5EF4-FFF2-40B4-BE49-F238E27FC236}">
                <a16:creationId xmlns:a16="http://schemas.microsoft.com/office/drawing/2014/main" id="{38F5B98C-50AA-480B-879E-FBA7185AE6C2}"/>
              </a:ext>
            </a:extLst>
          </p:cNvPr>
          <p:cNvSpPr txBox="1"/>
          <p:nvPr/>
        </p:nvSpPr>
        <p:spPr>
          <a:xfrm>
            <a:off x="4489159" y="6028069"/>
            <a:ext cx="5058748" cy="404663"/>
          </a:xfrm>
          <a:prstGeom prst="rect">
            <a:avLst/>
          </a:prstGeom>
          <a:noFill/>
        </p:spPr>
        <p:txBody>
          <a:bodyPr wrap="square" lIns="0" tIns="0" rIns="0" bIns="0" rtlCol="0">
            <a:spAutoFit/>
          </a:bodyPr>
          <a:lstStyle/>
          <a:p>
            <a:pPr>
              <a:lnSpc>
                <a:spcPct val="150000"/>
              </a:lnSpc>
            </a:pPr>
            <a:r>
              <a:rPr lang="zh-CN" altLang="en-US" sz="2000" dirty="0">
                <a:latin typeface="字魂105号-简雅黑" panose="00000500000000000000" pitchFamily="2" charset="-122"/>
                <a:ea typeface="字魂105号-简雅黑" panose="00000500000000000000" pitchFamily="2" charset="-122"/>
              </a:rPr>
              <a:t>未尽事宜，请联系</a:t>
            </a:r>
            <a:r>
              <a:rPr lang="en-US" altLang="zh-CN" sz="2000" dirty="0">
                <a:latin typeface="字魂105号-简雅黑" panose="00000500000000000000" pitchFamily="2" charset="-122"/>
                <a:ea typeface="字魂105号-简雅黑" panose="00000500000000000000" pitchFamily="2" charset="-122"/>
              </a:rPr>
              <a:t>13032985685</a:t>
            </a:r>
          </a:p>
        </p:txBody>
      </p:sp>
      <p:sp>
        <p:nvSpPr>
          <p:cNvPr id="19" name="文本框 18">
            <a:extLst>
              <a:ext uri="{FF2B5EF4-FFF2-40B4-BE49-F238E27FC236}">
                <a16:creationId xmlns:a16="http://schemas.microsoft.com/office/drawing/2014/main" id="{58B420D0-9C1D-4B5F-A131-18C61537F46B}"/>
              </a:ext>
            </a:extLst>
          </p:cNvPr>
          <p:cNvSpPr txBox="1"/>
          <p:nvPr/>
        </p:nvSpPr>
        <p:spPr>
          <a:xfrm>
            <a:off x="5329602" y="4014809"/>
            <a:ext cx="2201741" cy="276999"/>
          </a:xfrm>
          <a:prstGeom prst="rect">
            <a:avLst/>
          </a:prstGeom>
          <a:noFill/>
        </p:spPr>
        <p:txBody>
          <a:bodyPr wrap="square" lIns="0" tIns="0" rIns="0" bIns="0" rtlCol="0">
            <a:spAutoFit/>
          </a:bodyPr>
          <a:lstStyle/>
          <a:p>
            <a:r>
              <a:rPr lang="zh-CN" altLang="en-US" dirty="0">
                <a:solidFill>
                  <a:schemeClr val="bg1"/>
                </a:solidFill>
                <a:latin typeface="字魂105号-简雅黑" panose="00000500000000000000" pitchFamily="2" charset="-122"/>
                <a:ea typeface="字魂105号-简雅黑" panose="00000500000000000000" pitchFamily="2" charset="-122"/>
              </a:rPr>
              <a:t>汇报人：小林</a:t>
            </a:r>
          </a:p>
        </p:txBody>
      </p:sp>
      <p:sp>
        <p:nvSpPr>
          <p:cNvPr id="9" name="文本框 8">
            <a:extLst>
              <a:ext uri="{FF2B5EF4-FFF2-40B4-BE49-F238E27FC236}">
                <a16:creationId xmlns:a16="http://schemas.microsoft.com/office/drawing/2014/main" id="{DDA84E69-9B61-4C07-BB71-3013D4BD2D69}"/>
              </a:ext>
            </a:extLst>
          </p:cNvPr>
          <p:cNvSpPr txBox="1"/>
          <p:nvPr/>
        </p:nvSpPr>
        <p:spPr>
          <a:xfrm>
            <a:off x="101453" y="6334088"/>
            <a:ext cx="1557665" cy="373203"/>
          </a:xfrm>
          <a:prstGeom prst="rect">
            <a:avLst/>
          </a:prstGeom>
          <a:noFill/>
        </p:spPr>
        <p:txBody>
          <a:bodyPr wrap="square">
            <a:spAutoFit/>
          </a:bodyPr>
          <a:lstStyle/>
          <a:p>
            <a:pPr algn="ctr"/>
            <a:r>
              <a:rPr lang="en-US" altLang="zh-CN" b="0" i="0" dirty="0">
                <a:solidFill>
                  <a:schemeClr val="bg1"/>
                </a:solidFill>
                <a:effectLst/>
                <a:latin typeface="Arial" panose="020B0604020202020204" pitchFamily="34" charset="0"/>
              </a:rPr>
              <a:t>© </a:t>
            </a:r>
            <a:r>
              <a:rPr lang="zh-CN" altLang="en-US" dirty="0">
                <a:solidFill>
                  <a:schemeClr val="bg1"/>
                </a:solidFill>
                <a:latin typeface="字魂105号-简雅黑" panose="00000500000000000000" pitchFamily="2" charset="-122"/>
                <a:ea typeface="字魂105号-简雅黑" panose="00000500000000000000" pitchFamily="2" charset="-122"/>
              </a:rPr>
              <a:t>字节音图</a:t>
            </a:r>
          </a:p>
        </p:txBody>
      </p:sp>
      <p:sp>
        <p:nvSpPr>
          <p:cNvPr id="10" name="Rounded Rectangle 5_1">
            <a:extLst>
              <a:ext uri="{FF2B5EF4-FFF2-40B4-BE49-F238E27FC236}">
                <a16:creationId xmlns:a16="http://schemas.microsoft.com/office/drawing/2014/main" id="{6166377A-0BDA-4C42-82A7-6212B87BB388}"/>
              </a:ext>
            </a:extLst>
          </p:cNvPr>
          <p:cNvSpPr/>
          <p:nvPr/>
        </p:nvSpPr>
        <p:spPr>
          <a:xfrm>
            <a:off x="4979033" y="5214357"/>
            <a:ext cx="2401009" cy="397893"/>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0" i="0" dirty="0">
                <a:solidFill>
                  <a:schemeClr val="bg1"/>
                </a:solidFill>
                <a:effectLst/>
                <a:latin typeface="Arial" panose="020B0604020202020204" pitchFamily="34" charset="0"/>
              </a:rPr>
              <a:t>安卓版</a:t>
            </a:r>
            <a:endParaRPr lang="zh-CN" altLang="en-US" dirty="0">
              <a:latin typeface="字魂105号-简雅黑" panose="00000500000000000000" pitchFamily="2" charset="-122"/>
              <a:ea typeface="字魂105号-简雅黑" panose="00000500000000000000" pitchFamily="2" charset="-122"/>
            </a:endParaRPr>
          </a:p>
        </p:txBody>
      </p:sp>
      <p:pic>
        <p:nvPicPr>
          <p:cNvPr id="11" name="Picture 2">
            <a:extLst>
              <a:ext uri="{FF2B5EF4-FFF2-40B4-BE49-F238E27FC236}">
                <a16:creationId xmlns:a16="http://schemas.microsoft.com/office/drawing/2014/main" id="{E3420474-561B-4B9D-8B08-A6A9C01F5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814" y="2538156"/>
            <a:ext cx="2488677" cy="24886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59A649A1-ED69-4398-8C9C-97D5BFF9D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9062" y="2487459"/>
            <a:ext cx="2590070" cy="25900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037234FA-2C5E-488A-B708-083116EF95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4503" y="2436763"/>
            <a:ext cx="2590070" cy="2590070"/>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138DABAD-CE2F-4A5D-A919-3E8B96872DF3}"/>
              </a:ext>
            </a:extLst>
          </p:cNvPr>
          <p:cNvSpPr txBox="1"/>
          <p:nvPr/>
        </p:nvSpPr>
        <p:spPr>
          <a:xfrm>
            <a:off x="101453" y="6334088"/>
            <a:ext cx="1557665" cy="373203"/>
          </a:xfrm>
          <a:prstGeom prst="rect">
            <a:avLst/>
          </a:prstGeom>
          <a:noFill/>
        </p:spPr>
        <p:txBody>
          <a:bodyPr wrap="square">
            <a:spAutoFit/>
          </a:bodyPr>
          <a:lstStyle/>
          <a:p>
            <a:pPr algn="ctr"/>
            <a:r>
              <a:rPr lang="en-US" altLang="zh-CN" b="0" i="0" dirty="0">
                <a:solidFill>
                  <a:schemeClr val="bg1"/>
                </a:solidFill>
                <a:effectLst/>
                <a:latin typeface="Arial" panose="020B0604020202020204" pitchFamily="34" charset="0"/>
              </a:rPr>
              <a:t>© </a:t>
            </a:r>
            <a:r>
              <a:rPr lang="zh-CN" altLang="en-US" dirty="0">
                <a:solidFill>
                  <a:schemeClr val="bg1"/>
                </a:solidFill>
                <a:latin typeface="字魂105号-简雅黑" panose="00000500000000000000" pitchFamily="2" charset="-122"/>
                <a:ea typeface="字魂105号-简雅黑" panose="00000500000000000000" pitchFamily="2" charset="-122"/>
              </a:rPr>
              <a:t>字节音图</a:t>
            </a:r>
          </a:p>
        </p:txBody>
      </p:sp>
      <p:sp>
        <p:nvSpPr>
          <p:cNvPr id="22" name="Rounded Rectangle 5_1">
            <a:extLst>
              <a:ext uri="{FF2B5EF4-FFF2-40B4-BE49-F238E27FC236}">
                <a16:creationId xmlns:a16="http://schemas.microsoft.com/office/drawing/2014/main" id="{8138C65C-F48A-4A70-9152-4A19DE69D035}"/>
              </a:ext>
            </a:extLst>
          </p:cNvPr>
          <p:cNvSpPr/>
          <p:nvPr/>
        </p:nvSpPr>
        <p:spPr>
          <a:xfrm>
            <a:off x="8943593" y="5214356"/>
            <a:ext cx="2401009" cy="397893"/>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字魂105号-简雅黑" panose="00000500000000000000" pitchFamily="2" charset="-122"/>
                <a:ea typeface="字魂105号-简雅黑" panose="00000500000000000000" pitchFamily="2" charset="-122"/>
              </a:rPr>
              <a:t>小程序版</a:t>
            </a:r>
          </a:p>
        </p:txBody>
      </p:sp>
      <p:sp>
        <p:nvSpPr>
          <p:cNvPr id="23" name="Rounded Rectangle 5_1">
            <a:extLst>
              <a:ext uri="{FF2B5EF4-FFF2-40B4-BE49-F238E27FC236}">
                <a16:creationId xmlns:a16="http://schemas.microsoft.com/office/drawing/2014/main" id="{44C8B5E4-5A6B-45AD-B6FE-A36291DE0A98}"/>
              </a:ext>
            </a:extLst>
          </p:cNvPr>
          <p:cNvSpPr/>
          <p:nvPr/>
        </p:nvSpPr>
        <p:spPr>
          <a:xfrm>
            <a:off x="1064826" y="5184070"/>
            <a:ext cx="2401009" cy="397893"/>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Arial" panose="020B0604020202020204" pitchFamily="34" charset="0"/>
                <a:ea typeface="字魂105号-简雅黑" panose="00000500000000000000" pitchFamily="2" charset="-122"/>
              </a:rPr>
              <a:t>苹果</a:t>
            </a:r>
            <a:r>
              <a:rPr lang="en-US" altLang="zh-CN" dirty="0">
                <a:solidFill>
                  <a:schemeClr val="bg1"/>
                </a:solidFill>
                <a:latin typeface="Arial" panose="020B0604020202020204" pitchFamily="34" charset="0"/>
                <a:ea typeface="字魂105号-简雅黑" panose="00000500000000000000" pitchFamily="2" charset="-122"/>
              </a:rPr>
              <a:t>iOS</a:t>
            </a:r>
            <a:r>
              <a:rPr lang="zh-CN" altLang="en-US" dirty="0">
                <a:solidFill>
                  <a:schemeClr val="bg1"/>
                </a:solidFill>
                <a:latin typeface="Arial" panose="020B0604020202020204" pitchFamily="34" charset="0"/>
                <a:ea typeface="字魂105号-简雅黑" panose="00000500000000000000" pitchFamily="2" charset="-122"/>
              </a:rPr>
              <a:t>版</a:t>
            </a:r>
            <a:endParaRPr lang="zh-CN" altLang="en-US" dirty="0">
              <a:latin typeface="字魂105号-简雅黑" panose="00000500000000000000" pitchFamily="2" charset="-122"/>
              <a:ea typeface="字魂105号-简雅黑" panose="00000500000000000000" pitchFamily="2" charset="-122"/>
            </a:endParaRPr>
          </a:p>
        </p:txBody>
      </p:sp>
    </p:spTree>
    <p:extLst>
      <p:ext uri="{BB962C8B-B14F-4D97-AF65-F5344CB8AC3E}">
        <p14:creationId xmlns:p14="http://schemas.microsoft.com/office/powerpoint/2010/main" val="1925677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80815B56-0AFB-412D-9EEA-C798E1874BA1}"/>
              </a:ext>
            </a:extLst>
          </p:cNvPr>
          <p:cNvGrpSpPr/>
          <p:nvPr/>
        </p:nvGrpSpPr>
        <p:grpSpPr>
          <a:xfrm>
            <a:off x="753666" y="259666"/>
            <a:ext cx="2525939" cy="475833"/>
            <a:chOff x="10383138" y="448126"/>
            <a:chExt cx="947862" cy="333369"/>
          </a:xfrm>
        </p:grpSpPr>
        <p:sp>
          <p:nvSpPr>
            <p:cNvPr id="10" name="矩形: 圆角 9">
              <a:extLst>
                <a:ext uri="{FF2B5EF4-FFF2-40B4-BE49-F238E27FC236}">
                  <a16:creationId xmlns:a16="http://schemas.microsoft.com/office/drawing/2014/main" id="{7205B7E3-C188-4B1E-938A-F69AAE629EEC}"/>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11" name="Rounded Rectangle 5_1">
              <a:extLst>
                <a:ext uri="{FF2B5EF4-FFF2-40B4-BE49-F238E27FC236}">
                  <a16:creationId xmlns:a16="http://schemas.microsoft.com/office/drawing/2014/main" id="{C3E34D06-D8F1-4B84-943E-B209B88BAB4F}"/>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12" name="文本框 11">
            <a:extLst>
              <a:ext uri="{FF2B5EF4-FFF2-40B4-BE49-F238E27FC236}">
                <a16:creationId xmlns:a16="http://schemas.microsoft.com/office/drawing/2014/main" id="{D9CD0681-3861-4EEA-83B0-93303A4B4770}"/>
              </a:ext>
            </a:extLst>
          </p:cNvPr>
          <p:cNvSpPr txBox="1"/>
          <p:nvPr/>
        </p:nvSpPr>
        <p:spPr>
          <a:xfrm>
            <a:off x="915765" y="326221"/>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01</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13" name="文本框 12">
            <a:extLst>
              <a:ext uri="{FF2B5EF4-FFF2-40B4-BE49-F238E27FC236}">
                <a16:creationId xmlns:a16="http://schemas.microsoft.com/office/drawing/2014/main" id="{24257674-FC68-4B16-9F51-33C0272B9077}"/>
              </a:ext>
            </a:extLst>
          </p:cNvPr>
          <p:cNvSpPr txBox="1"/>
          <p:nvPr/>
        </p:nvSpPr>
        <p:spPr>
          <a:xfrm>
            <a:off x="3592978" y="264665"/>
            <a:ext cx="7070581" cy="492443"/>
          </a:xfrm>
          <a:prstGeom prst="rect">
            <a:avLst/>
          </a:prstGeom>
          <a:noFill/>
        </p:spPr>
        <p:txBody>
          <a:bodyPr wrap="square" lIns="0" tIns="0" rIns="0" bIns="0" rtlCol="0">
            <a:spAutoFit/>
          </a:bodyPr>
          <a:lstStyle/>
          <a:p>
            <a:r>
              <a:rPr lang="zh-CN" altLang="en-US" sz="3200" dirty="0">
                <a:solidFill>
                  <a:schemeClr val="tx1">
                    <a:lumMod val="75000"/>
                    <a:lumOff val="25000"/>
                  </a:schemeClr>
                </a:solidFill>
                <a:latin typeface="字魂105号-简雅黑" panose="00000500000000000000" pitchFamily="2" charset="-122"/>
                <a:ea typeface="字魂105号-简雅黑" panose="00000500000000000000" pitchFamily="2" charset="-122"/>
              </a:rPr>
              <a:t>我们可以为您带来什么</a:t>
            </a:r>
          </a:p>
        </p:txBody>
      </p:sp>
      <p:sp>
        <p:nvSpPr>
          <p:cNvPr id="16" name="圆角矩形 71">
            <a:extLst>
              <a:ext uri="{FF2B5EF4-FFF2-40B4-BE49-F238E27FC236}">
                <a16:creationId xmlns:a16="http://schemas.microsoft.com/office/drawing/2014/main" id="{6D84B020-EAB9-4D94-9C6C-9ED5D12E16B1}"/>
              </a:ext>
            </a:extLst>
          </p:cNvPr>
          <p:cNvSpPr/>
          <p:nvPr/>
        </p:nvSpPr>
        <p:spPr>
          <a:xfrm>
            <a:off x="2625642" y="2246031"/>
            <a:ext cx="7640147" cy="1095756"/>
          </a:xfrm>
          <a:prstGeom prst="roundRect">
            <a:avLst>
              <a:gd name="adj" fmla="val 6272"/>
            </a:avLst>
          </a:prstGeom>
          <a:solidFill>
            <a:schemeClr val="bg1"/>
          </a:solidFill>
          <a:ln w="3175">
            <a:noFill/>
          </a:ln>
          <a:effectLst>
            <a:outerShdw blurRad="50800" dist="38100" dir="2220000" algn="tl" rotWithShape="0">
              <a:srgbClr val="FE6E8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pPr>
            <a:endParaRPr lang="zh-CN" altLang="en-US" noProof="1">
              <a:sym typeface="+mn-ea"/>
            </a:endParaRPr>
          </a:p>
        </p:txBody>
      </p:sp>
      <p:sp>
        <p:nvSpPr>
          <p:cNvPr id="17" name="圆角矩形 72">
            <a:extLst>
              <a:ext uri="{FF2B5EF4-FFF2-40B4-BE49-F238E27FC236}">
                <a16:creationId xmlns:a16="http://schemas.microsoft.com/office/drawing/2014/main" id="{0A73836A-4A40-4F16-B46D-B1EA4F35451A}"/>
              </a:ext>
            </a:extLst>
          </p:cNvPr>
          <p:cNvSpPr/>
          <p:nvPr/>
        </p:nvSpPr>
        <p:spPr>
          <a:xfrm>
            <a:off x="2522470" y="3579205"/>
            <a:ext cx="7724988" cy="1124378"/>
          </a:xfrm>
          <a:prstGeom prst="roundRect">
            <a:avLst>
              <a:gd name="adj" fmla="val 6272"/>
            </a:avLst>
          </a:prstGeom>
          <a:solidFill>
            <a:schemeClr val="bg1"/>
          </a:solidFill>
          <a:ln w="3175">
            <a:noFill/>
          </a:ln>
          <a:effectLst>
            <a:outerShdw blurRad="50800" dist="38100" dir="2220000" algn="tl" rotWithShape="0">
              <a:srgbClr val="FE6E8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pPr>
            <a:endParaRPr lang="zh-CN" altLang="en-US" noProof="1">
              <a:sym typeface="+mn-ea"/>
            </a:endParaRPr>
          </a:p>
        </p:txBody>
      </p:sp>
      <p:sp>
        <p:nvSpPr>
          <p:cNvPr id="18" name="圆角矩形 73">
            <a:extLst>
              <a:ext uri="{FF2B5EF4-FFF2-40B4-BE49-F238E27FC236}">
                <a16:creationId xmlns:a16="http://schemas.microsoft.com/office/drawing/2014/main" id="{CF7D29B0-7C4A-4D81-94CD-098A091DC404}"/>
              </a:ext>
            </a:extLst>
          </p:cNvPr>
          <p:cNvSpPr/>
          <p:nvPr/>
        </p:nvSpPr>
        <p:spPr>
          <a:xfrm>
            <a:off x="2625642" y="1012976"/>
            <a:ext cx="7640147" cy="1085007"/>
          </a:xfrm>
          <a:prstGeom prst="roundRect">
            <a:avLst>
              <a:gd name="adj" fmla="val 6272"/>
            </a:avLst>
          </a:prstGeom>
          <a:solidFill>
            <a:schemeClr val="bg1"/>
          </a:solidFill>
          <a:ln w="3175">
            <a:noFill/>
          </a:ln>
          <a:effectLst>
            <a:outerShdw blurRad="50800" dist="38100" dir="2220000" algn="tl" rotWithShape="0">
              <a:srgbClr val="FE6E8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pPr>
            <a:endParaRPr lang="zh-CN" altLang="en-US" noProof="1">
              <a:sym typeface="+mn-ea"/>
            </a:endParaRPr>
          </a:p>
        </p:txBody>
      </p:sp>
      <p:sp>
        <p:nvSpPr>
          <p:cNvPr id="23" name="文本框 78">
            <a:extLst>
              <a:ext uri="{FF2B5EF4-FFF2-40B4-BE49-F238E27FC236}">
                <a16:creationId xmlns:a16="http://schemas.microsoft.com/office/drawing/2014/main" id="{D46FFB76-DC5F-471D-8B3A-77C04EE72865}"/>
              </a:ext>
            </a:extLst>
          </p:cNvPr>
          <p:cNvSpPr txBox="1">
            <a:spLocks noChangeArrowheads="1"/>
          </p:cNvSpPr>
          <p:nvPr/>
        </p:nvSpPr>
        <p:spPr bwMode="auto">
          <a:xfrm>
            <a:off x="3348674" y="1247617"/>
            <a:ext cx="593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思源黑体 CN Medium" charset="-122"/>
              </a:defRPr>
            </a:lvl1pPr>
            <a:lvl2pPr>
              <a:defRPr>
                <a:solidFill>
                  <a:schemeClr val="tx1"/>
                </a:solidFill>
                <a:latin typeface="Arial" panose="020B0604020202020204" pitchFamily="34" charset="0"/>
                <a:ea typeface="思源黑体 CN Medium" charset="-122"/>
              </a:defRPr>
            </a:lvl2pPr>
            <a:lvl3pPr>
              <a:defRPr>
                <a:solidFill>
                  <a:schemeClr val="tx1"/>
                </a:solidFill>
                <a:latin typeface="Arial" panose="020B0604020202020204" pitchFamily="34" charset="0"/>
                <a:ea typeface="思源黑体 CN Medium" charset="-122"/>
              </a:defRPr>
            </a:lvl3pPr>
            <a:lvl4pPr>
              <a:defRPr>
                <a:solidFill>
                  <a:schemeClr val="tx1"/>
                </a:solidFill>
                <a:latin typeface="Arial" panose="020B0604020202020204" pitchFamily="34" charset="0"/>
                <a:ea typeface="思源黑体 CN Medium" charset="-122"/>
              </a:defRPr>
            </a:lvl4pPr>
            <a:lvl5pPr>
              <a:defRPr>
                <a:solidFill>
                  <a:schemeClr val="tx1"/>
                </a:solidFill>
                <a:latin typeface="Arial" panose="020B0604020202020204" pitchFamily="34" charset="0"/>
                <a:ea typeface="思源黑体 CN Medium"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9pPr>
          </a:lstStyle>
          <a:p>
            <a:pPr algn="dist"/>
            <a:r>
              <a:rPr lang="zh-CN" altLang="en-US" sz="1400" dirty="0">
                <a:solidFill>
                  <a:schemeClr val="bg1"/>
                </a:solidFill>
                <a:latin typeface="思源黑体 CN Bold" pitchFamily="34" charset="-122"/>
                <a:ea typeface="思源黑体 CN Bold" pitchFamily="34" charset="-122"/>
              </a:rPr>
              <a:t>内容</a:t>
            </a:r>
            <a:endParaRPr lang="en-US" altLang="zh-CN" sz="1400" dirty="0">
              <a:solidFill>
                <a:schemeClr val="bg1"/>
              </a:solidFill>
              <a:latin typeface="思源黑体 CN Bold" pitchFamily="34" charset="-122"/>
              <a:ea typeface="思源黑体 CN Bold" pitchFamily="34" charset="-122"/>
            </a:endParaRPr>
          </a:p>
          <a:p>
            <a:pPr algn="dist"/>
            <a:r>
              <a:rPr lang="zh-CN" altLang="en-US" sz="1400" dirty="0">
                <a:solidFill>
                  <a:schemeClr val="bg1"/>
                </a:solidFill>
                <a:latin typeface="思源黑体 CN Bold" pitchFamily="34" charset="-122"/>
                <a:ea typeface="思源黑体 CN Bold" pitchFamily="34" charset="-122"/>
              </a:rPr>
              <a:t>概述</a:t>
            </a:r>
          </a:p>
        </p:txBody>
      </p:sp>
      <p:sp>
        <p:nvSpPr>
          <p:cNvPr id="24" name="文本框 23">
            <a:extLst>
              <a:ext uri="{FF2B5EF4-FFF2-40B4-BE49-F238E27FC236}">
                <a16:creationId xmlns:a16="http://schemas.microsoft.com/office/drawing/2014/main" id="{FD5C3C97-0E2C-4BE5-AF99-939A00A2E62B}"/>
              </a:ext>
            </a:extLst>
          </p:cNvPr>
          <p:cNvSpPr txBox="1"/>
          <p:nvPr/>
        </p:nvSpPr>
        <p:spPr>
          <a:xfrm>
            <a:off x="3610091" y="1075572"/>
            <a:ext cx="6549783" cy="700576"/>
          </a:xfrm>
          <a:prstGeom prst="rect">
            <a:avLst/>
          </a:prstGeom>
          <a:noFill/>
        </p:spPr>
        <p:txBody>
          <a:bodyPr wrap="square">
            <a:spAutoFit/>
          </a:bodyPr>
          <a:lstStyle/>
          <a:p>
            <a:pPr fontAlgn="auto">
              <a:lnSpc>
                <a:spcPct val="150000"/>
              </a:lnSpc>
            </a:pPr>
            <a:r>
              <a:rPr lang="zh-CN" altLang="en-US" sz="1400" b="1"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促进物业服务的提升</a:t>
            </a:r>
            <a:r>
              <a:rPr lang="zh-CN" altLang="en-US"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。我们会利用平台优势，集各家</a:t>
            </a:r>
            <a:r>
              <a:rPr lang="en-US" altLang="zh-CN"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a:t>
            </a:r>
            <a:r>
              <a:rPr lang="zh-CN" altLang="en-US"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物业</a:t>
            </a:r>
            <a:r>
              <a:rPr lang="en-US" altLang="zh-CN"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a:t>
            </a:r>
            <a:r>
              <a:rPr lang="zh-CN" altLang="en-US"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之所长，在平台内分享物业公司的成功案例，相互学习，共同成长。</a:t>
            </a:r>
            <a:endParaRPr lang="en-US" altLang="zh-CN"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endParaRPr>
          </a:p>
        </p:txBody>
      </p:sp>
      <p:sp>
        <p:nvSpPr>
          <p:cNvPr id="25" name="文本框 80">
            <a:extLst>
              <a:ext uri="{FF2B5EF4-FFF2-40B4-BE49-F238E27FC236}">
                <a16:creationId xmlns:a16="http://schemas.microsoft.com/office/drawing/2014/main" id="{A4FBB9BB-74A0-445E-A55F-F8A1D3B918DF}"/>
              </a:ext>
            </a:extLst>
          </p:cNvPr>
          <p:cNvSpPr txBox="1">
            <a:spLocks noChangeArrowheads="1"/>
          </p:cNvSpPr>
          <p:nvPr/>
        </p:nvSpPr>
        <p:spPr bwMode="auto">
          <a:xfrm>
            <a:off x="3348674" y="2684304"/>
            <a:ext cx="5937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思源黑体 CN Medium" charset="-122"/>
              </a:defRPr>
            </a:lvl1pPr>
            <a:lvl2pPr>
              <a:defRPr>
                <a:solidFill>
                  <a:schemeClr val="tx1"/>
                </a:solidFill>
                <a:latin typeface="Arial" panose="020B0604020202020204" pitchFamily="34" charset="0"/>
                <a:ea typeface="思源黑体 CN Medium" charset="-122"/>
              </a:defRPr>
            </a:lvl2pPr>
            <a:lvl3pPr>
              <a:defRPr>
                <a:solidFill>
                  <a:schemeClr val="tx1"/>
                </a:solidFill>
                <a:latin typeface="Arial" panose="020B0604020202020204" pitchFamily="34" charset="0"/>
                <a:ea typeface="思源黑体 CN Medium" charset="-122"/>
              </a:defRPr>
            </a:lvl3pPr>
            <a:lvl4pPr>
              <a:defRPr>
                <a:solidFill>
                  <a:schemeClr val="tx1"/>
                </a:solidFill>
                <a:latin typeface="Arial" panose="020B0604020202020204" pitchFamily="34" charset="0"/>
                <a:ea typeface="思源黑体 CN Medium" charset="-122"/>
              </a:defRPr>
            </a:lvl4pPr>
            <a:lvl5pPr>
              <a:defRPr>
                <a:solidFill>
                  <a:schemeClr val="tx1"/>
                </a:solidFill>
                <a:latin typeface="Arial" panose="020B0604020202020204" pitchFamily="34" charset="0"/>
                <a:ea typeface="思源黑体 CN Medium"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9pPr>
          </a:lstStyle>
          <a:p>
            <a:pPr algn="dist"/>
            <a:r>
              <a:rPr lang="zh-CN" altLang="en-US" sz="1400" dirty="0">
                <a:solidFill>
                  <a:schemeClr val="bg1"/>
                </a:solidFill>
                <a:latin typeface="思源黑体 CN Bold" pitchFamily="34" charset="-122"/>
                <a:ea typeface="思源黑体 CN Bold" pitchFamily="34" charset="-122"/>
              </a:rPr>
              <a:t>内容</a:t>
            </a:r>
            <a:endParaRPr lang="en-US" altLang="zh-CN" sz="1400" dirty="0">
              <a:solidFill>
                <a:schemeClr val="bg1"/>
              </a:solidFill>
              <a:latin typeface="思源黑体 CN Bold" pitchFamily="34" charset="-122"/>
              <a:ea typeface="思源黑体 CN Bold" pitchFamily="34" charset="-122"/>
            </a:endParaRPr>
          </a:p>
          <a:p>
            <a:pPr algn="dist"/>
            <a:r>
              <a:rPr lang="zh-CN" altLang="en-US" sz="1400" dirty="0">
                <a:solidFill>
                  <a:schemeClr val="bg1"/>
                </a:solidFill>
                <a:latin typeface="思源黑体 CN Bold" pitchFamily="34" charset="-122"/>
                <a:ea typeface="思源黑体 CN Bold" pitchFamily="34" charset="-122"/>
              </a:rPr>
              <a:t>概述</a:t>
            </a:r>
          </a:p>
        </p:txBody>
      </p:sp>
      <p:sp>
        <p:nvSpPr>
          <p:cNvPr id="26" name="文本框 81">
            <a:extLst>
              <a:ext uri="{FF2B5EF4-FFF2-40B4-BE49-F238E27FC236}">
                <a16:creationId xmlns:a16="http://schemas.microsoft.com/office/drawing/2014/main" id="{9BF45D58-617A-4AF6-AE26-B00BA6C277A8}"/>
              </a:ext>
            </a:extLst>
          </p:cNvPr>
          <p:cNvSpPr txBox="1">
            <a:spLocks noChangeArrowheads="1"/>
          </p:cNvSpPr>
          <p:nvPr/>
        </p:nvSpPr>
        <p:spPr bwMode="auto">
          <a:xfrm>
            <a:off x="3252720" y="3882417"/>
            <a:ext cx="6159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思源黑体 CN Medium" charset="-122"/>
              </a:defRPr>
            </a:lvl1pPr>
            <a:lvl2pPr>
              <a:defRPr>
                <a:solidFill>
                  <a:schemeClr val="tx1"/>
                </a:solidFill>
                <a:latin typeface="Arial" panose="020B0604020202020204" pitchFamily="34" charset="0"/>
                <a:ea typeface="思源黑体 CN Medium" charset="-122"/>
              </a:defRPr>
            </a:lvl2pPr>
            <a:lvl3pPr>
              <a:defRPr>
                <a:solidFill>
                  <a:schemeClr val="tx1"/>
                </a:solidFill>
                <a:latin typeface="Arial" panose="020B0604020202020204" pitchFamily="34" charset="0"/>
                <a:ea typeface="思源黑体 CN Medium" charset="-122"/>
              </a:defRPr>
            </a:lvl3pPr>
            <a:lvl4pPr>
              <a:defRPr>
                <a:solidFill>
                  <a:schemeClr val="tx1"/>
                </a:solidFill>
                <a:latin typeface="Arial" panose="020B0604020202020204" pitchFamily="34" charset="0"/>
                <a:ea typeface="思源黑体 CN Medium" charset="-122"/>
              </a:defRPr>
            </a:lvl4pPr>
            <a:lvl5pPr>
              <a:defRPr>
                <a:solidFill>
                  <a:schemeClr val="tx1"/>
                </a:solidFill>
                <a:latin typeface="Arial" panose="020B0604020202020204" pitchFamily="34" charset="0"/>
                <a:ea typeface="思源黑体 CN Medium"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9pPr>
          </a:lstStyle>
          <a:p>
            <a:pPr algn="dist"/>
            <a:r>
              <a:rPr lang="zh-CN" altLang="en-US" sz="1400" dirty="0">
                <a:solidFill>
                  <a:schemeClr val="bg1"/>
                </a:solidFill>
                <a:latin typeface="思源黑体 CN Bold" pitchFamily="34" charset="-122"/>
                <a:ea typeface="思源黑体 CN Bold" pitchFamily="34" charset="-122"/>
              </a:rPr>
              <a:t>内容</a:t>
            </a:r>
            <a:endParaRPr lang="en-US" altLang="zh-CN" sz="1400" dirty="0">
              <a:solidFill>
                <a:schemeClr val="bg1"/>
              </a:solidFill>
              <a:latin typeface="思源黑体 CN Bold" pitchFamily="34" charset="-122"/>
              <a:ea typeface="思源黑体 CN Bold" pitchFamily="34" charset="-122"/>
            </a:endParaRPr>
          </a:p>
          <a:p>
            <a:pPr algn="dist"/>
            <a:r>
              <a:rPr lang="zh-CN" altLang="en-US" sz="1400" dirty="0">
                <a:solidFill>
                  <a:schemeClr val="bg1"/>
                </a:solidFill>
                <a:latin typeface="思源黑体 CN Bold" pitchFamily="34" charset="-122"/>
                <a:ea typeface="思源黑体 CN Bold" pitchFamily="34" charset="-122"/>
              </a:rPr>
              <a:t>概述</a:t>
            </a:r>
          </a:p>
        </p:txBody>
      </p:sp>
      <p:sp>
        <p:nvSpPr>
          <p:cNvPr id="27" name="îṧḷîďe">
            <a:extLst>
              <a:ext uri="{FF2B5EF4-FFF2-40B4-BE49-F238E27FC236}">
                <a16:creationId xmlns:a16="http://schemas.microsoft.com/office/drawing/2014/main" id="{2C3F4456-BA5A-4BF6-B69A-B4C27DF79154}"/>
              </a:ext>
            </a:extLst>
          </p:cNvPr>
          <p:cNvSpPr/>
          <p:nvPr/>
        </p:nvSpPr>
        <p:spPr bwMode="auto">
          <a:xfrm>
            <a:off x="2896237" y="1350804"/>
            <a:ext cx="311150" cy="344488"/>
          </a:xfrm>
          <a:custGeom>
            <a:avLst/>
            <a:gdLst>
              <a:gd name="connsiteX0" fmla="*/ 212645 w 410038"/>
              <a:gd name="connsiteY0" fmla="*/ 455994 h 605099"/>
              <a:gd name="connsiteX1" fmla="*/ 354526 w 410038"/>
              <a:gd name="connsiteY1" fmla="*/ 455994 h 605099"/>
              <a:gd name="connsiteX2" fmla="*/ 367629 w 410038"/>
              <a:gd name="connsiteY2" fmla="*/ 469084 h 605099"/>
              <a:gd name="connsiteX3" fmla="*/ 354526 w 410038"/>
              <a:gd name="connsiteY3" fmla="*/ 482174 h 605099"/>
              <a:gd name="connsiteX4" fmla="*/ 212645 w 410038"/>
              <a:gd name="connsiteY4" fmla="*/ 482174 h 605099"/>
              <a:gd name="connsiteX5" fmla="*/ 199542 w 410038"/>
              <a:gd name="connsiteY5" fmla="*/ 469084 h 605099"/>
              <a:gd name="connsiteX6" fmla="*/ 212645 w 410038"/>
              <a:gd name="connsiteY6" fmla="*/ 455994 h 605099"/>
              <a:gd name="connsiteX7" fmla="*/ 212645 w 410038"/>
              <a:gd name="connsiteY7" fmla="*/ 398907 h 605099"/>
              <a:gd name="connsiteX8" fmla="*/ 354526 w 410038"/>
              <a:gd name="connsiteY8" fmla="*/ 398907 h 605099"/>
              <a:gd name="connsiteX9" fmla="*/ 367629 w 410038"/>
              <a:gd name="connsiteY9" fmla="*/ 411997 h 605099"/>
              <a:gd name="connsiteX10" fmla="*/ 354526 w 410038"/>
              <a:gd name="connsiteY10" fmla="*/ 425087 h 605099"/>
              <a:gd name="connsiteX11" fmla="*/ 212645 w 410038"/>
              <a:gd name="connsiteY11" fmla="*/ 425087 h 605099"/>
              <a:gd name="connsiteX12" fmla="*/ 199542 w 410038"/>
              <a:gd name="connsiteY12" fmla="*/ 411997 h 605099"/>
              <a:gd name="connsiteX13" fmla="*/ 212645 w 410038"/>
              <a:gd name="connsiteY13" fmla="*/ 398907 h 605099"/>
              <a:gd name="connsiteX14" fmla="*/ 212645 w 410038"/>
              <a:gd name="connsiteY14" fmla="*/ 341819 h 605099"/>
              <a:gd name="connsiteX15" fmla="*/ 354526 w 410038"/>
              <a:gd name="connsiteY15" fmla="*/ 341819 h 605099"/>
              <a:gd name="connsiteX16" fmla="*/ 367629 w 410038"/>
              <a:gd name="connsiteY16" fmla="*/ 354887 h 605099"/>
              <a:gd name="connsiteX17" fmla="*/ 354526 w 410038"/>
              <a:gd name="connsiteY17" fmla="*/ 367858 h 605099"/>
              <a:gd name="connsiteX18" fmla="*/ 212645 w 410038"/>
              <a:gd name="connsiteY18" fmla="*/ 367858 h 605099"/>
              <a:gd name="connsiteX19" fmla="*/ 199542 w 410038"/>
              <a:gd name="connsiteY19" fmla="*/ 354887 h 605099"/>
              <a:gd name="connsiteX20" fmla="*/ 212645 w 410038"/>
              <a:gd name="connsiteY20" fmla="*/ 341819 h 605099"/>
              <a:gd name="connsiteX21" fmla="*/ 212643 w 410038"/>
              <a:gd name="connsiteY21" fmla="*/ 284661 h 605099"/>
              <a:gd name="connsiteX22" fmla="*/ 283327 w 410038"/>
              <a:gd name="connsiteY22" fmla="*/ 284661 h 605099"/>
              <a:gd name="connsiteX23" fmla="*/ 296428 w 410038"/>
              <a:gd name="connsiteY23" fmla="*/ 297764 h 605099"/>
              <a:gd name="connsiteX24" fmla="*/ 283327 w 410038"/>
              <a:gd name="connsiteY24" fmla="*/ 310770 h 605099"/>
              <a:gd name="connsiteX25" fmla="*/ 212643 w 410038"/>
              <a:gd name="connsiteY25" fmla="*/ 310770 h 605099"/>
              <a:gd name="connsiteX26" fmla="*/ 199542 w 410038"/>
              <a:gd name="connsiteY26" fmla="*/ 297764 h 605099"/>
              <a:gd name="connsiteX27" fmla="*/ 212643 w 410038"/>
              <a:gd name="connsiteY27" fmla="*/ 284661 h 605099"/>
              <a:gd name="connsiteX28" fmla="*/ 182737 w 410038"/>
              <a:gd name="connsiteY28" fmla="*/ 245641 h 605099"/>
              <a:gd name="connsiteX29" fmla="*/ 182737 w 410038"/>
              <a:gd name="connsiteY29" fmla="*/ 509523 h 605099"/>
              <a:gd name="connsiteX30" fmla="*/ 383935 w 410038"/>
              <a:gd name="connsiteY30" fmla="*/ 509523 h 605099"/>
              <a:gd name="connsiteX31" fmla="*/ 383935 w 410038"/>
              <a:gd name="connsiteY31" fmla="*/ 319251 h 605099"/>
              <a:gd name="connsiteX32" fmla="*/ 343070 w 410038"/>
              <a:gd name="connsiteY32" fmla="*/ 319251 h 605099"/>
              <a:gd name="connsiteX33" fmla="*/ 316967 w 410038"/>
              <a:gd name="connsiteY33" fmla="*/ 293087 h 605099"/>
              <a:gd name="connsiteX34" fmla="*/ 316967 w 410038"/>
              <a:gd name="connsiteY34" fmla="*/ 245738 h 605099"/>
              <a:gd name="connsiteX35" fmla="*/ 315500 w 410038"/>
              <a:gd name="connsiteY35" fmla="*/ 245641 h 605099"/>
              <a:gd name="connsiteX36" fmla="*/ 88492 w 410038"/>
              <a:gd name="connsiteY36" fmla="*/ 163147 h 605099"/>
              <a:gd name="connsiteX37" fmla="*/ 197499 w 410038"/>
              <a:gd name="connsiteY37" fmla="*/ 163147 h 605099"/>
              <a:gd name="connsiteX38" fmla="*/ 225264 w 410038"/>
              <a:gd name="connsiteY38" fmla="*/ 181403 h 605099"/>
              <a:gd name="connsiteX39" fmla="*/ 241786 w 410038"/>
              <a:gd name="connsiteY39" fmla="*/ 219477 h 605099"/>
              <a:gd name="connsiteX40" fmla="*/ 315500 w 410038"/>
              <a:gd name="connsiteY40" fmla="*/ 219477 h 605099"/>
              <a:gd name="connsiteX41" fmla="*/ 347078 w 410038"/>
              <a:gd name="connsiteY41" fmla="*/ 232461 h 605099"/>
              <a:gd name="connsiteX42" fmla="*/ 396938 w 410038"/>
              <a:gd name="connsiteY42" fmla="*/ 281860 h 605099"/>
              <a:gd name="connsiteX43" fmla="*/ 410038 w 410038"/>
              <a:gd name="connsiteY43" fmla="*/ 313491 h 605099"/>
              <a:gd name="connsiteX44" fmla="*/ 410038 w 410038"/>
              <a:gd name="connsiteY44" fmla="*/ 509523 h 605099"/>
              <a:gd name="connsiteX45" fmla="*/ 383935 w 410038"/>
              <a:gd name="connsiteY45" fmla="*/ 535589 h 605099"/>
              <a:gd name="connsiteX46" fmla="*/ 215390 w 410038"/>
              <a:gd name="connsiteY46" fmla="*/ 535589 h 605099"/>
              <a:gd name="connsiteX47" fmla="*/ 215390 w 410038"/>
              <a:gd name="connsiteY47" fmla="*/ 571906 h 605099"/>
              <a:gd name="connsiteX48" fmla="*/ 182052 w 410038"/>
              <a:gd name="connsiteY48" fmla="*/ 605099 h 605099"/>
              <a:gd name="connsiteX49" fmla="*/ 148813 w 410038"/>
              <a:gd name="connsiteY49" fmla="*/ 571906 h 605099"/>
              <a:gd name="connsiteX50" fmla="*/ 148813 w 410038"/>
              <a:gd name="connsiteY50" fmla="*/ 399694 h 605099"/>
              <a:gd name="connsiteX51" fmla="*/ 135126 w 410038"/>
              <a:gd name="connsiteY51" fmla="*/ 399694 h 605099"/>
              <a:gd name="connsiteX52" fmla="*/ 135126 w 410038"/>
              <a:gd name="connsiteY52" fmla="*/ 571906 h 605099"/>
              <a:gd name="connsiteX53" fmla="*/ 101886 w 410038"/>
              <a:gd name="connsiteY53" fmla="*/ 605099 h 605099"/>
              <a:gd name="connsiteX54" fmla="*/ 68548 w 410038"/>
              <a:gd name="connsiteY54" fmla="*/ 571906 h 605099"/>
              <a:gd name="connsiteX55" fmla="*/ 68548 w 410038"/>
              <a:gd name="connsiteY55" fmla="*/ 315346 h 605099"/>
              <a:gd name="connsiteX56" fmla="*/ 57990 w 410038"/>
              <a:gd name="connsiteY56" fmla="*/ 339752 h 605099"/>
              <a:gd name="connsiteX57" fmla="*/ 30225 w 410038"/>
              <a:gd name="connsiteY57" fmla="*/ 358008 h 605099"/>
              <a:gd name="connsiteX58" fmla="*/ 18200 w 410038"/>
              <a:gd name="connsiteY58" fmla="*/ 355470 h 605099"/>
              <a:gd name="connsiteX59" fmla="*/ 2167 w 410038"/>
              <a:gd name="connsiteY59" fmla="*/ 338971 h 605099"/>
              <a:gd name="connsiteX60" fmla="*/ 2460 w 410038"/>
              <a:gd name="connsiteY60" fmla="*/ 315834 h 605099"/>
              <a:gd name="connsiteX61" fmla="*/ 60727 w 410038"/>
              <a:gd name="connsiteY61" fmla="*/ 181403 h 605099"/>
              <a:gd name="connsiteX62" fmla="*/ 88492 w 410038"/>
              <a:gd name="connsiteY62" fmla="*/ 163147 h 605099"/>
              <a:gd name="connsiteX63" fmla="*/ 139173 w 410038"/>
              <a:gd name="connsiteY63" fmla="*/ 0 h 605099"/>
              <a:gd name="connsiteX64" fmla="*/ 215278 w 410038"/>
              <a:gd name="connsiteY64" fmla="*/ 76070 h 605099"/>
              <a:gd name="connsiteX65" fmla="*/ 139173 w 410038"/>
              <a:gd name="connsiteY65" fmla="*/ 152140 h 605099"/>
              <a:gd name="connsiteX66" fmla="*/ 63068 w 410038"/>
              <a:gd name="connsiteY66" fmla="*/ 76070 h 605099"/>
              <a:gd name="connsiteX67" fmla="*/ 139173 w 410038"/>
              <a:gd name="connsiteY67" fmla="*/ 0 h 60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0038" h="605099">
                <a:moveTo>
                  <a:pt x="212645" y="455994"/>
                </a:moveTo>
                <a:lnTo>
                  <a:pt x="354526" y="455994"/>
                </a:lnTo>
                <a:cubicBezTo>
                  <a:pt x="361762" y="455994"/>
                  <a:pt x="367629" y="461855"/>
                  <a:pt x="367629" y="469084"/>
                </a:cubicBezTo>
                <a:cubicBezTo>
                  <a:pt x="367629" y="476313"/>
                  <a:pt x="361762" y="482174"/>
                  <a:pt x="354526" y="482174"/>
                </a:cubicBezTo>
                <a:lnTo>
                  <a:pt x="212645" y="482174"/>
                </a:lnTo>
                <a:cubicBezTo>
                  <a:pt x="205409" y="482174"/>
                  <a:pt x="199542" y="476313"/>
                  <a:pt x="199542" y="469084"/>
                </a:cubicBezTo>
                <a:cubicBezTo>
                  <a:pt x="199542" y="461855"/>
                  <a:pt x="205409" y="455994"/>
                  <a:pt x="212645" y="455994"/>
                </a:cubicBezTo>
                <a:close/>
                <a:moveTo>
                  <a:pt x="212645" y="398907"/>
                </a:moveTo>
                <a:lnTo>
                  <a:pt x="354526" y="398907"/>
                </a:lnTo>
                <a:cubicBezTo>
                  <a:pt x="361762" y="398907"/>
                  <a:pt x="367629" y="404768"/>
                  <a:pt x="367629" y="411997"/>
                </a:cubicBezTo>
                <a:cubicBezTo>
                  <a:pt x="367629" y="419226"/>
                  <a:pt x="361762" y="425087"/>
                  <a:pt x="354526" y="425087"/>
                </a:cubicBezTo>
                <a:lnTo>
                  <a:pt x="212645" y="425087"/>
                </a:lnTo>
                <a:cubicBezTo>
                  <a:pt x="205409" y="425087"/>
                  <a:pt x="199542" y="419226"/>
                  <a:pt x="199542" y="411997"/>
                </a:cubicBezTo>
                <a:cubicBezTo>
                  <a:pt x="199542" y="404768"/>
                  <a:pt x="205409" y="398907"/>
                  <a:pt x="212645" y="398907"/>
                </a:cubicBezTo>
                <a:close/>
                <a:moveTo>
                  <a:pt x="212645" y="341819"/>
                </a:moveTo>
                <a:lnTo>
                  <a:pt x="354526" y="341819"/>
                </a:lnTo>
                <a:cubicBezTo>
                  <a:pt x="361762" y="341819"/>
                  <a:pt x="367629" y="347670"/>
                  <a:pt x="367629" y="354887"/>
                </a:cubicBezTo>
                <a:cubicBezTo>
                  <a:pt x="367629" y="362104"/>
                  <a:pt x="361762" y="367858"/>
                  <a:pt x="354526" y="367858"/>
                </a:cubicBezTo>
                <a:lnTo>
                  <a:pt x="212645" y="367858"/>
                </a:lnTo>
                <a:cubicBezTo>
                  <a:pt x="205409" y="367858"/>
                  <a:pt x="199542" y="362104"/>
                  <a:pt x="199542" y="354887"/>
                </a:cubicBezTo>
                <a:cubicBezTo>
                  <a:pt x="199542" y="347670"/>
                  <a:pt x="205409" y="341819"/>
                  <a:pt x="212645" y="341819"/>
                </a:cubicBezTo>
                <a:close/>
                <a:moveTo>
                  <a:pt x="212643" y="284661"/>
                </a:moveTo>
                <a:lnTo>
                  <a:pt x="283327" y="284661"/>
                </a:lnTo>
                <a:cubicBezTo>
                  <a:pt x="290562" y="284661"/>
                  <a:pt x="296428" y="290528"/>
                  <a:pt x="296428" y="297764"/>
                </a:cubicBezTo>
                <a:cubicBezTo>
                  <a:pt x="296428" y="304903"/>
                  <a:pt x="290562" y="310770"/>
                  <a:pt x="283327" y="310770"/>
                </a:cubicBezTo>
                <a:lnTo>
                  <a:pt x="212643" y="310770"/>
                </a:lnTo>
                <a:cubicBezTo>
                  <a:pt x="205408" y="310770"/>
                  <a:pt x="199542" y="304903"/>
                  <a:pt x="199542" y="297764"/>
                </a:cubicBezTo>
                <a:cubicBezTo>
                  <a:pt x="199542" y="290528"/>
                  <a:pt x="205408" y="284661"/>
                  <a:pt x="212643" y="284661"/>
                </a:cubicBezTo>
                <a:close/>
                <a:moveTo>
                  <a:pt x="182737" y="245641"/>
                </a:moveTo>
                <a:lnTo>
                  <a:pt x="182737" y="509523"/>
                </a:lnTo>
                <a:lnTo>
                  <a:pt x="383935" y="509523"/>
                </a:lnTo>
                <a:lnTo>
                  <a:pt x="383935" y="319251"/>
                </a:lnTo>
                <a:lnTo>
                  <a:pt x="343070" y="319251"/>
                </a:lnTo>
                <a:cubicBezTo>
                  <a:pt x="328699" y="319251"/>
                  <a:pt x="316967" y="307438"/>
                  <a:pt x="316967" y="293087"/>
                </a:cubicBezTo>
                <a:lnTo>
                  <a:pt x="316967" y="245738"/>
                </a:lnTo>
                <a:cubicBezTo>
                  <a:pt x="316380" y="245641"/>
                  <a:pt x="315891" y="245641"/>
                  <a:pt x="315500" y="245641"/>
                </a:cubicBezTo>
                <a:close/>
                <a:moveTo>
                  <a:pt x="88492" y="163147"/>
                </a:moveTo>
                <a:lnTo>
                  <a:pt x="197499" y="163147"/>
                </a:lnTo>
                <a:cubicBezTo>
                  <a:pt x="209524" y="163147"/>
                  <a:pt x="220474" y="170274"/>
                  <a:pt x="225264" y="181403"/>
                </a:cubicBezTo>
                <a:lnTo>
                  <a:pt x="241786" y="219477"/>
                </a:lnTo>
                <a:lnTo>
                  <a:pt x="315500" y="219477"/>
                </a:lnTo>
                <a:cubicBezTo>
                  <a:pt x="326157" y="219477"/>
                  <a:pt x="339453" y="224944"/>
                  <a:pt x="347078" y="232461"/>
                </a:cubicBezTo>
                <a:lnTo>
                  <a:pt x="396938" y="281860"/>
                </a:lnTo>
                <a:cubicBezTo>
                  <a:pt x="404563" y="289475"/>
                  <a:pt x="410038" y="302752"/>
                  <a:pt x="410038" y="313491"/>
                </a:cubicBezTo>
                <a:lnTo>
                  <a:pt x="410038" y="509523"/>
                </a:lnTo>
                <a:cubicBezTo>
                  <a:pt x="410038" y="523874"/>
                  <a:pt x="398306" y="535589"/>
                  <a:pt x="383935" y="535589"/>
                </a:cubicBezTo>
                <a:lnTo>
                  <a:pt x="215390" y="535589"/>
                </a:lnTo>
                <a:lnTo>
                  <a:pt x="215390" y="571906"/>
                </a:lnTo>
                <a:cubicBezTo>
                  <a:pt x="215390" y="590260"/>
                  <a:pt x="200432" y="605099"/>
                  <a:pt x="182052" y="605099"/>
                </a:cubicBezTo>
                <a:cubicBezTo>
                  <a:pt x="163770" y="605099"/>
                  <a:pt x="148813" y="590260"/>
                  <a:pt x="148813" y="571906"/>
                </a:cubicBezTo>
                <a:lnTo>
                  <a:pt x="148813" y="399694"/>
                </a:lnTo>
                <a:lnTo>
                  <a:pt x="135126" y="399694"/>
                </a:lnTo>
                <a:lnTo>
                  <a:pt x="135126" y="571906"/>
                </a:lnTo>
                <a:cubicBezTo>
                  <a:pt x="135126" y="590260"/>
                  <a:pt x="120168" y="605099"/>
                  <a:pt x="101886" y="605099"/>
                </a:cubicBezTo>
                <a:cubicBezTo>
                  <a:pt x="83506" y="605099"/>
                  <a:pt x="68548" y="590260"/>
                  <a:pt x="68548" y="571906"/>
                </a:cubicBezTo>
                <a:lnTo>
                  <a:pt x="68548" y="315346"/>
                </a:lnTo>
                <a:lnTo>
                  <a:pt x="57990" y="339752"/>
                </a:lnTo>
                <a:cubicBezTo>
                  <a:pt x="53199" y="350881"/>
                  <a:pt x="42250" y="358008"/>
                  <a:pt x="30225" y="358008"/>
                </a:cubicBezTo>
                <a:cubicBezTo>
                  <a:pt x="26119" y="358008"/>
                  <a:pt x="22110" y="357129"/>
                  <a:pt x="18200" y="355470"/>
                </a:cubicBezTo>
                <a:cubicBezTo>
                  <a:pt x="10868" y="352346"/>
                  <a:pt x="5099" y="346391"/>
                  <a:pt x="2167" y="338971"/>
                </a:cubicBezTo>
                <a:cubicBezTo>
                  <a:pt x="-864" y="331454"/>
                  <a:pt x="-669" y="323253"/>
                  <a:pt x="2460" y="315834"/>
                </a:cubicBezTo>
                <a:lnTo>
                  <a:pt x="60727" y="181403"/>
                </a:lnTo>
                <a:cubicBezTo>
                  <a:pt x="65518" y="170274"/>
                  <a:pt x="76467" y="163147"/>
                  <a:pt x="88492" y="163147"/>
                </a:cubicBezTo>
                <a:close/>
                <a:moveTo>
                  <a:pt x="139173" y="0"/>
                </a:moveTo>
                <a:cubicBezTo>
                  <a:pt x="181205" y="0"/>
                  <a:pt x="215278" y="34058"/>
                  <a:pt x="215278" y="76070"/>
                </a:cubicBezTo>
                <a:cubicBezTo>
                  <a:pt x="215278" y="118082"/>
                  <a:pt x="181205" y="152140"/>
                  <a:pt x="139173" y="152140"/>
                </a:cubicBezTo>
                <a:cubicBezTo>
                  <a:pt x="97141" y="152140"/>
                  <a:pt x="63068" y="118082"/>
                  <a:pt x="63068" y="76070"/>
                </a:cubicBezTo>
                <a:cubicBezTo>
                  <a:pt x="63068" y="34058"/>
                  <a:pt x="97141" y="0"/>
                  <a:pt x="139173" y="0"/>
                </a:cubicBezTo>
                <a:close/>
              </a:path>
            </a:pathLst>
          </a:custGeom>
          <a:solidFill>
            <a:schemeClr val="bg1"/>
          </a:solidFill>
          <a:ln>
            <a:noFill/>
          </a:ln>
        </p:spPr>
        <p:txBody>
          <a:bodyPr>
            <a:normAutofit fontScale="95000" lnSpcReduction="10000"/>
          </a:bodyPr>
          <a:lstStyle/>
          <a:p>
            <a:pPr fontAlgn="auto"/>
            <a:endParaRPr lang="zh-CN" altLang="en-US" noProof="1"/>
          </a:p>
        </p:txBody>
      </p:sp>
      <p:sp>
        <p:nvSpPr>
          <p:cNvPr id="28" name="ïṡḷïḓé">
            <a:extLst>
              <a:ext uri="{FF2B5EF4-FFF2-40B4-BE49-F238E27FC236}">
                <a16:creationId xmlns:a16="http://schemas.microsoft.com/office/drawing/2014/main" id="{FDAAA6CE-3BEE-447D-951A-9A48CA9267B0}"/>
              </a:ext>
            </a:extLst>
          </p:cNvPr>
          <p:cNvSpPr/>
          <p:nvPr/>
        </p:nvSpPr>
        <p:spPr bwMode="auto">
          <a:xfrm>
            <a:off x="2896237" y="2768442"/>
            <a:ext cx="336550" cy="342900"/>
          </a:xfrm>
          <a:custGeom>
            <a:avLst/>
            <a:gdLst>
              <a:gd name="connsiteX0" fmla="*/ 345526 w 447102"/>
              <a:gd name="connsiteY0" fmla="*/ 386587 h 607216"/>
              <a:gd name="connsiteX1" fmla="*/ 239995 w 447102"/>
              <a:gd name="connsiteY1" fmla="*/ 415581 h 607216"/>
              <a:gd name="connsiteX2" fmla="*/ 239995 w 447102"/>
              <a:gd name="connsiteY2" fmla="*/ 569388 h 607216"/>
              <a:gd name="connsiteX3" fmla="*/ 326897 w 447102"/>
              <a:gd name="connsiteY3" fmla="*/ 545382 h 607216"/>
              <a:gd name="connsiteX4" fmla="*/ 326272 w 447102"/>
              <a:gd name="connsiteY4" fmla="*/ 500902 h 607216"/>
              <a:gd name="connsiteX5" fmla="*/ 345526 w 447102"/>
              <a:gd name="connsiteY5" fmla="*/ 487600 h 607216"/>
              <a:gd name="connsiteX6" fmla="*/ 101680 w 447102"/>
              <a:gd name="connsiteY6" fmla="*/ 386587 h 607216"/>
              <a:gd name="connsiteX7" fmla="*/ 101680 w 447102"/>
              <a:gd name="connsiteY7" fmla="*/ 487600 h 607216"/>
              <a:gd name="connsiteX8" fmla="*/ 120934 w 447102"/>
              <a:gd name="connsiteY8" fmla="*/ 500902 h 607216"/>
              <a:gd name="connsiteX9" fmla="*/ 120206 w 447102"/>
              <a:gd name="connsiteY9" fmla="*/ 545382 h 607216"/>
              <a:gd name="connsiteX10" fmla="*/ 207212 w 447102"/>
              <a:gd name="connsiteY10" fmla="*/ 569284 h 607216"/>
              <a:gd name="connsiteX11" fmla="*/ 207212 w 447102"/>
              <a:gd name="connsiteY11" fmla="*/ 415581 h 607216"/>
              <a:gd name="connsiteX12" fmla="*/ 188062 w 447102"/>
              <a:gd name="connsiteY12" fmla="*/ 249096 h 607216"/>
              <a:gd name="connsiteX13" fmla="*/ 221678 w 447102"/>
              <a:gd name="connsiteY13" fmla="*/ 282455 h 607216"/>
              <a:gd name="connsiteX14" fmla="*/ 207836 w 447102"/>
              <a:gd name="connsiteY14" fmla="*/ 381806 h 607216"/>
              <a:gd name="connsiteX15" fmla="*/ 223551 w 447102"/>
              <a:gd name="connsiteY15" fmla="*/ 386171 h 607216"/>
              <a:gd name="connsiteX16" fmla="*/ 239370 w 447102"/>
              <a:gd name="connsiteY16" fmla="*/ 381806 h 607216"/>
              <a:gd name="connsiteX17" fmla="*/ 225529 w 447102"/>
              <a:gd name="connsiteY17" fmla="*/ 282455 h 607216"/>
              <a:gd name="connsiteX18" fmla="*/ 259040 w 447102"/>
              <a:gd name="connsiteY18" fmla="*/ 249096 h 607216"/>
              <a:gd name="connsiteX19" fmla="*/ 279959 w 447102"/>
              <a:gd name="connsiteY19" fmla="*/ 266659 h 607216"/>
              <a:gd name="connsiteX20" fmla="*/ 323462 w 447102"/>
              <a:gd name="connsiteY20" fmla="*/ 286716 h 607216"/>
              <a:gd name="connsiteX21" fmla="*/ 329290 w 447102"/>
              <a:gd name="connsiteY21" fmla="*/ 289522 h 607216"/>
              <a:gd name="connsiteX22" fmla="*/ 404432 w 447102"/>
              <a:gd name="connsiteY22" fmla="*/ 381910 h 607216"/>
              <a:gd name="connsiteX23" fmla="*/ 446998 w 447102"/>
              <a:gd name="connsiteY23" fmla="*/ 535509 h 607216"/>
              <a:gd name="connsiteX24" fmla="*/ 447102 w 447102"/>
              <a:gd name="connsiteY24" fmla="*/ 538107 h 607216"/>
              <a:gd name="connsiteX25" fmla="*/ 400789 w 447102"/>
              <a:gd name="connsiteY25" fmla="*/ 581547 h 607216"/>
              <a:gd name="connsiteX26" fmla="*/ 395273 w 447102"/>
              <a:gd name="connsiteY26" fmla="*/ 581131 h 607216"/>
              <a:gd name="connsiteX27" fmla="*/ 361241 w 447102"/>
              <a:gd name="connsiteY27" fmla="*/ 569908 h 607216"/>
              <a:gd name="connsiteX28" fmla="*/ 227922 w 447102"/>
              <a:gd name="connsiteY28" fmla="*/ 606593 h 607216"/>
              <a:gd name="connsiteX29" fmla="*/ 226882 w 447102"/>
              <a:gd name="connsiteY29" fmla="*/ 606800 h 607216"/>
              <a:gd name="connsiteX30" fmla="*/ 225945 w 447102"/>
              <a:gd name="connsiteY30" fmla="*/ 607008 h 607216"/>
              <a:gd name="connsiteX31" fmla="*/ 223551 w 447102"/>
              <a:gd name="connsiteY31" fmla="*/ 607216 h 607216"/>
              <a:gd name="connsiteX32" fmla="*/ 221158 w 447102"/>
              <a:gd name="connsiteY32" fmla="*/ 607008 h 607216"/>
              <a:gd name="connsiteX33" fmla="*/ 220429 w 447102"/>
              <a:gd name="connsiteY33" fmla="*/ 606800 h 607216"/>
              <a:gd name="connsiteX34" fmla="*/ 220221 w 447102"/>
              <a:gd name="connsiteY34" fmla="*/ 606800 h 607216"/>
              <a:gd name="connsiteX35" fmla="*/ 219180 w 447102"/>
              <a:gd name="connsiteY35" fmla="*/ 606593 h 607216"/>
              <a:gd name="connsiteX36" fmla="*/ 85861 w 447102"/>
              <a:gd name="connsiteY36" fmla="*/ 569908 h 607216"/>
              <a:gd name="connsiteX37" fmla="*/ 51933 w 447102"/>
              <a:gd name="connsiteY37" fmla="*/ 581131 h 607216"/>
              <a:gd name="connsiteX38" fmla="*/ 46313 w 447102"/>
              <a:gd name="connsiteY38" fmla="*/ 581547 h 607216"/>
              <a:gd name="connsiteX39" fmla="*/ 0 w 447102"/>
              <a:gd name="connsiteY39" fmla="*/ 538107 h 607216"/>
              <a:gd name="connsiteX40" fmla="*/ 104 w 447102"/>
              <a:gd name="connsiteY40" fmla="*/ 535509 h 607216"/>
              <a:gd name="connsiteX41" fmla="*/ 42670 w 447102"/>
              <a:gd name="connsiteY41" fmla="*/ 381910 h 607216"/>
              <a:gd name="connsiteX42" fmla="*/ 117916 w 447102"/>
              <a:gd name="connsiteY42" fmla="*/ 289522 h 607216"/>
              <a:gd name="connsiteX43" fmla="*/ 123744 w 447102"/>
              <a:gd name="connsiteY43" fmla="*/ 286716 h 607216"/>
              <a:gd name="connsiteX44" fmla="*/ 167247 w 447102"/>
              <a:gd name="connsiteY44" fmla="*/ 266659 h 607216"/>
              <a:gd name="connsiteX45" fmla="*/ 184672 w 447102"/>
              <a:gd name="connsiteY45" fmla="*/ 89514 h 607216"/>
              <a:gd name="connsiteX46" fmla="*/ 144544 w 447102"/>
              <a:gd name="connsiteY46" fmla="*/ 125639 h 607216"/>
              <a:gd name="connsiteX47" fmla="*/ 223551 w 447102"/>
              <a:gd name="connsiteY47" fmla="*/ 226753 h 607216"/>
              <a:gd name="connsiteX48" fmla="*/ 302663 w 447102"/>
              <a:gd name="connsiteY48" fmla="*/ 125639 h 607216"/>
              <a:gd name="connsiteX49" fmla="*/ 202628 w 447102"/>
              <a:gd name="connsiteY49" fmla="*/ 127822 h 607216"/>
              <a:gd name="connsiteX50" fmla="*/ 184672 w 447102"/>
              <a:gd name="connsiteY50" fmla="*/ 89514 h 607216"/>
              <a:gd name="connsiteX51" fmla="*/ 223551 w 447102"/>
              <a:gd name="connsiteY51" fmla="*/ 0 h 607216"/>
              <a:gd name="connsiteX52" fmla="*/ 327646 w 447102"/>
              <a:gd name="connsiteY52" fmla="*/ 102153 h 607216"/>
              <a:gd name="connsiteX53" fmla="*/ 223551 w 447102"/>
              <a:gd name="connsiteY53" fmla="*/ 249096 h 607216"/>
              <a:gd name="connsiteX54" fmla="*/ 119457 w 447102"/>
              <a:gd name="connsiteY54" fmla="*/ 102153 h 607216"/>
              <a:gd name="connsiteX55" fmla="*/ 223551 w 447102"/>
              <a:gd name="connsiteY55" fmla="*/ 0 h 60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7102" h="607216">
                <a:moveTo>
                  <a:pt x="345526" y="386587"/>
                </a:moveTo>
                <a:lnTo>
                  <a:pt x="239995" y="415581"/>
                </a:lnTo>
                <a:lnTo>
                  <a:pt x="239995" y="569388"/>
                </a:lnTo>
                <a:lnTo>
                  <a:pt x="326897" y="545382"/>
                </a:lnTo>
                <a:cubicBezTo>
                  <a:pt x="316906" y="532703"/>
                  <a:pt x="316177" y="514516"/>
                  <a:pt x="326272" y="500902"/>
                </a:cubicBezTo>
                <a:cubicBezTo>
                  <a:pt x="331268" y="494251"/>
                  <a:pt x="338137" y="489783"/>
                  <a:pt x="345526" y="487600"/>
                </a:cubicBezTo>
                <a:close/>
                <a:moveTo>
                  <a:pt x="101680" y="386587"/>
                </a:moveTo>
                <a:lnTo>
                  <a:pt x="101680" y="487600"/>
                </a:lnTo>
                <a:cubicBezTo>
                  <a:pt x="109069" y="489783"/>
                  <a:pt x="115938" y="494251"/>
                  <a:pt x="120934" y="500902"/>
                </a:cubicBezTo>
                <a:cubicBezTo>
                  <a:pt x="131029" y="514516"/>
                  <a:pt x="130301" y="532703"/>
                  <a:pt x="120206" y="545382"/>
                </a:cubicBezTo>
                <a:lnTo>
                  <a:pt x="207212" y="569284"/>
                </a:lnTo>
                <a:lnTo>
                  <a:pt x="207212" y="415581"/>
                </a:lnTo>
                <a:close/>
                <a:moveTo>
                  <a:pt x="188062" y="249096"/>
                </a:moveTo>
                <a:lnTo>
                  <a:pt x="221678" y="282455"/>
                </a:lnTo>
                <a:lnTo>
                  <a:pt x="207836" y="381806"/>
                </a:lnTo>
                <a:lnTo>
                  <a:pt x="223551" y="386171"/>
                </a:lnTo>
                <a:lnTo>
                  <a:pt x="239370" y="381806"/>
                </a:lnTo>
                <a:lnTo>
                  <a:pt x="225529" y="282455"/>
                </a:lnTo>
                <a:lnTo>
                  <a:pt x="259040" y="249096"/>
                </a:lnTo>
                <a:lnTo>
                  <a:pt x="279959" y="266659"/>
                </a:lnTo>
                <a:lnTo>
                  <a:pt x="323462" y="286716"/>
                </a:lnTo>
                <a:cubicBezTo>
                  <a:pt x="324711" y="287236"/>
                  <a:pt x="328562" y="289107"/>
                  <a:pt x="329290" y="289522"/>
                </a:cubicBezTo>
                <a:cubicBezTo>
                  <a:pt x="369255" y="311554"/>
                  <a:pt x="387988" y="348966"/>
                  <a:pt x="404432" y="381910"/>
                </a:cubicBezTo>
                <a:cubicBezTo>
                  <a:pt x="404432" y="381910"/>
                  <a:pt x="446998" y="462035"/>
                  <a:pt x="446998" y="535509"/>
                </a:cubicBezTo>
                <a:cubicBezTo>
                  <a:pt x="446998" y="536340"/>
                  <a:pt x="447102" y="537276"/>
                  <a:pt x="447102" y="538107"/>
                </a:cubicBezTo>
                <a:cubicBezTo>
                  <a:pt x="447102" y="562113"/>
                  <a:pt x="426392" y="581547"/>
                  <a:pt x="400789" y="581547"/>
                </a:cubicBezTo>
                <a:cubicBezTo>
                  <a:pt x="398916" y="581547"/>
                  <a:pt x="397147" y="581443"/>
                  <a:pt x="395273" y="581131"/>
                </a:cubicBezTo>
                <a:cubicBezTo>
                  <a:pt x="382368" y="579157"/>
                  <a:pt x="371232" y="575104"/>
                  <a:pt x="361241" y="569908"/>
                </a:cubicBezTo>
                <a:lnTo>
                  <a:pt x="227922" y="606593"/>
                </a:lnTo>
                <a:cubicBezTo>
                  <a:pt x="227610" y="606696"/>
                  <a:pt x="227298" y="606800"/>
                  <a:pt x="226882" y="606800"/>
                </a:cubicBezTo>
                <a:cubicBezTo>
                  <a:pt x="226569" y="606904"/>
                  <a:pt x="226257" y="607008"/>
                  <a:pt x="225945" y="607008"/>
                </a:cubicBezTo>
                <a:cubicBezTo>
                  <a:pt x="225216" y="607112"/>
                  <a:pt x="224384" y="607216"/>
                  <a:pt x="223551" y="607216"/>
                </a:cubicBezTo>
                <a:cubicBezTo>
                  <a:pt x="222823" y="607216"/>
                  <a:pt x="221990" y="607112"/>
                  <a:pt x="221158" y="607008"/>
                </a:cubicBezTo>
                <a:cubicBezTo>
                  <a:pt x="220949" y="607008"/>
                  <a:pt x="220637" y="606904"/>
                  <a:pt x="220429" y="606800"/>
                </a:cubicBezTo>
                <a:lnTo>
                  <a:pt x="220221" y="606800"/>
                </a:lnTo>
                <a:cubicBezTo>
                  <a:pt x="219909" y="606800"/>
                  <a:pt x="219596" y="606696"/>
                  <a:pt x="219180" y="606593"/>
                </a:cubicBezTo>
                <a:lnTo>
                  <a:pt x="85861" y="569908"/>
                </a:lnTo>
                <a:cubicBezTo>
                  <a:pt x="75870" y="575104"/>
                  <a:pt x="64838" y="579157"/>
                  <a:pt x="51933" y="581131"/>
                </a:cubicBezTo>
                <a:cubicBezTo>
                  <a:pt x="50059" y="581443"/>
                  <a:pt x="48186" y="581547"/>
                  <a:pt x="46313" y="581547"/>
                </a:cubicBezTo>
                <a:cubicBezTo>
                  <a:pt x="20815" y="581547"/>
                  <a:pt x="0" y="562113"/>
                  <a:pt x="0" y="538107"/>
                </a:cubicBezTo>
                <a:cubicBezTo>
                  <a:pt x="0" y="537276"/>
                  <a:pt x="104" y="536340"/>
                  <a:pt x="104" y="535509"/>
                </a:cubicBezTo>
                <a:cubicBezTo>
                  <a:pt x="7077" y="454553"/>
                  <a:pt x="42670" y="381910"/>
                  <a:pt x="42670" y="381910"/>
                </a:cubicBezTo>
                <a:cubicBezTo>
                  <a:pt x="59218" y="348966"/>
                  <a:pt x="77847" y="311554"/>
                  <a:pt x="117916" y="289522"/>
                </a:cubicBezTo>
                <a:cubicBezTo>
                  <a:pt x="118644" y="289107"/>
                  <a:pt x="122495" y="287236"/>
                  <a:pt x="123744" y="286716"/>
                </a:cubicBezTo>
                <a:lnTo>
                  <a:pt x="167247" y="266659"/>
                </a:lnTo>
                <a:close/>
                <a:moveTo>
                  <a:pt x="184672" y="89514"/>
                </a:moveTo>
                <a:cubicBezTo>
                  <a:pt x="164816" y="87682"/>
                  <a:pt x="141265" y="98256"/>
                  <a:pt x="144544" y="125639"/>
                </a:cubicBezTo>
                <a:cubicBezTo>
                  <a:pt x="150581" y="176248"/>
                  <a:pt x="180352" y="226753"/>
                  <a:pt x="223551" y="226753"/>
                </a:cubicBezTo>
                <a:cubicBezTo>
                  <a:pt x="264773" y="226753"/>
                  <a:pt x="302247" y="165960"/>
                  <a:pt x="302663" y="125639"/>
                </a:cubicBezTo>
                <a:cubicBezTo>
                  <a:pt x="303392" y="58403"/>
                  <a:pt x="256445" y="133537"/>
                  <a:pt x="202628" y="127822"/>
                </a:cubicBezTo>
                <a:cubicBezTo>
                  <a:pt x="220689" y="105583"/>
                  <a:pt x="204528" y="91346"/>
                  <a:pt x="184672" y="89514"/>
                </a:cubicBezTo>
                <a:close/>
                <a:moveTo>
                  <a:pt x="223551" y="0"/>
                </a:moveTo>
                <a:cubicBezTo>
                  <a:pt x="297875" y="0"/>
                  <a:pt x="328270" y="38243"/>
                  <a:pt x="327646" y="102153"/>
                </a:cubicBezTo>
                <a:cubicBezTo>
                  <a:pt x="326709" y="194226"/>
                  <a:pt x="267583" y="249096"/>
                  <a:pt x="223551" y="249096"/>
                </a:cubicBezTo>
                <a:cubicBezTo>
                  <a:pt x="172025" y="249096"/>
                  <a:pt x="120498" y="194226"/>
                  <a:pt x="119457" y="102153"/>
                </a:cubicBezTo>
                <a:cubicBezTo>
                  <a:pt x="118832" y="38243"/>
                  <a:pt x="149332" y="0"/>
                  <a:pt x="223551" y="0"/>
                </a:cubicBezTo>
                <a:close/>
              </a:path>
            </a:pathLst>
          </a:custGeom>
          <a:solidFill>
            <a:schemeClr val="bg1"/>
          </a:solidFill>
          <a:ln>
            <a:noFill/>
          </a:ln>
        </p:spPr>
        <p:txBody>
          <a:bodyPr>
            <a:normAutofit fontScale="9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fontAlgn="auto"/>
            <a:endParaRPr lang="zh-CN" altLang="en-US" noProof="1"/>
          </a:p>
        </p:txBody>
      </p:sp>
      <p:sp>
        <p:nvSpPr>
          <p:cNvPr id="29" name="price-ticket_70951">
            <a:extLst>
              <a:ext uri="{FF2B5EF4-FFF2-40B4-BE49-F238E27FC236}">
                <a16:creationId xmlns:a16="http://schemas.microsoft.com/office/drawing/2014/main" id="{637A3E59-A460-4F06-BEDB-5A6F6D488BCE}"/>
              </a:ext>
            </a:extLst>
          </p:cNvPr>
          <p:cNvSpPr/>
          <p:nvPr/>
        </p:nvSpPr>
        <p:spPr>
          <a:xfrm>
            <a:off x="2774882" y="3988780"/>
            <a:ext cx="381000" cy="258762"/>
          </a:xfrm>
          <a:custGeom>
            <a:avLst/>
            <a:gdLst>
              <a:gd name="T0" fmla="*/ 246 w 266"/>
              <a:gd name="T1" fmla="*/ 108 h 242"/>
              <a:gd name="T2" fmla="*/ 266 w 266"/>
              <a:gd name="T3" fmla="*/ 109 h 242"/>
              <a:gd name="T4" fmla="*/ 242 w 266"/>
              <a:gd name="T5" fmla="*/ 26 h 242"/>
              <a:gd name="T6" fmla="*/ 242 w 266"/>
              <a:gd name="T7" fmla="*/ 26 h 242"/>
              <a:gd name="T8" fmla="*/ 249 w 266"/>
              <a:gd name="T9" fmla="*/ 17 h 242"/>
              <a:gd name="T10" fmla="*/ 249 w 266"/>
              <a:gd name="T11" fmla="*/ 11 h 242"/>
              <a:gd name="T12" fmla="*/ 236 w 266"/>
              <a:gd name="T13" fmla="*/ 0 h 242"/>
              <a:gd name="T14" fmla="*/ 30 w 266"/>
              <a:gd name="T15" fmla="*/ 0 h 242"/>
              <a:gd name="T16" fmla="*/ 17 w 266"/>
              <a:gd name="T17" fmla="*/ 11 h 242"/>
              <a:gd name="T18" fmla="*/ 17 w 266"/>
              <a:gd name="T19" fmla="*/ 17 h 242"/>
              <a:gd name="T20" fmla="*/ 24 w 266"/>
              <a:gd name="T21" fmla="*/ 26 h 242"/>
              <a:gd name="T22" fmla="*/ 23 w 266"/>
              <a:gd name="T23" fmla="*/ 26 h 242"/>
              <a:gd name="T24" fmla="*/ 0 w 266"/>
              <a:gd name="T25" fmla="*/ 110 h 242"/>
              <a:gd name="T26" fmla="*/ 20 w 266"/>
              <a:gd name="T27" fmla="*/ 109 h 242"/>
              <a:gd name="T28" fmla="*/ 20 w 266"/>
              <a:gd name="T29" fmla="*/ 223 h 242"/>
              <a:gd name="T30" fmla="*/ 10 w 266"/>
              <a:gd name="T31" fmla="*/ 223 h 242"/>
              <a:gd name="T32" fmla="*/ 10 w 266"/>
              <a:gd name="T33" fmla="*/ 242 h 242"/>
              <a:gd name="T34" fmla="*/ 255 w 266"/>
              <a:gd name="T35" fmla="*/ 242 h 242"/>
              <a:gd name="T36" fmla="*/ 255 w 266"/>
              <a:gd name="T37" fmla="*/ 223 h 242"/>
              <a:gd name="T38" fmla="*/ 246 w 266"/>
              <a:gd name="T39" fmla="*/ 223 h 242"/>
              <a:gd name="T40" fmla="*/ 246 w 266"/>
              <a:gd name="T41" fmla="*/ 108 h 242"/>
              <a:gd name="T42" fmla="*/ 246 w 266"/>
              <a:gd name="T43" fmla="*/ 108 h 242"/>
              <a:gd name="T44" fmla="*/ 176 w 266"/>
              <a:gd name="T45" fmla="*/ 37 h 242"/>
              <a:gd name="T46" fmla="*/ 181 w 266"/>
              <a:gd name="T47" fmla="*/ 100 h 242"/>
              <a:gd name="T48" fmla="*/ 149 w 266"/>
              <a:gd name="T49" fmla="*/ 99 h 242"/>
              <a:gd name="T50" fmla="*/ 147 w 266"/>
              <a:gd name="T51" fmla="*/ 37 h 242"/>
              <a:gd name="T52" fmla="*/ 154 w 266"/>
              <a:gd name="T53" fmla="*/ 28 h 242"/>
              <a:gd name="T54" fmla="*/ 169 w 266"/>
              <a:gd name="T55" fmla="*/ 28 h 242"/>
              <a:gd name="T56" fmla="*/ 176 w 266"/>
              <a:gd name="T57" fmla="*/ 37 h 242"/>
              <a:gd name="T58" fmla="*/ 122 w 266"/>
              <a:gd name="T59" fmla="*/ 37 h 242"/>
              <a:gd name="T60" fmla="*/ 121 w 266"/>
              <a:gd name="T61" fmla="*/ 99 h 242"/>
              <a:gd name="T62" fmla="*/ 89 w 266"/>
              <a:gd name="T63" fmla="*/ 100 h 242"/>
              <a:gd name="T64" fmla="*/ 93 w 266"/>
              <a:gd name="T65" fmla="*/ 37 h 242"/>
              <a:gd name="T66" fmla="*/ 100 w 266"/>
              <a:gd name="T67" fmla="*/ 28 h 242"/>
              <a:gd name="T68" fmla="*/ 115 w 266"/>
              <a:gd name="T69" fmla="*/ 28 h 242"/>
              <a:gd name="T70" fmla="*/ 122 w 266"/>
              <a:gd name="T71" fmla="*/ 37 h 242"/>
              <a:gd name="T72" fmla="*/ 40 w 266"/>
              <a:gd name="T73" fmla="*/ 37 h 242"/>
              <a:gd name="T74" fmla="*/ 47 w 266"/>
              <a:gd name="T75" fmla="*/ 28 h 242"/>
              <a:gd name="T76" fmla="*/ 61 w 266"/>
              <a:gd name="T77" fmla="*/ 28 h 242"/>
              <a:gd name="T78" fmla="*/ 68 w 266"/>
              <a:gd name="T79" fmla="*/ 37 h 242"/>
              <a:gd name="T80" fmla="*/ 61 w 266"/>
              <a:gd name="T81" fmla="*/ 101 h 242"/>
              <a:gd name="T82" fmla="*/ 29 w 266"/>
              <a:gd name="T83" fmla="*/ 103 h 242"/>
              <a:gd name="T84" fmla="*/ 40 w 266"/>
              <a:gd name="T85" fmla="*/ 37 h 242"/>
              <a:gd name="T86" fmla="*/ 152 w 266"/>
              <a:gd name="T87" fmla="*/ 175 h 242"/>
              <a:gd name="T88" fmla="*/ 42 w 266"/>
              <a:gd name="T89" fmla="*/ 175 h 242"/>
              <a:gd name="T90" fmla="*/ 42 w 266"/>
              <a:gd name="T91" fmla="*/ 123 h 242"/>
              <a:gd name="T92" fmla="*/ 152 w 266"/>
              <a:gd name="T93" fmla="*/ 123 h 242"/>
              <a:gd name="T94" fmla="*/ 152 w 266"/>
              <a:gd name="T95" fmla="*/ 175 h 242"/>
              <a:gd name="T96" fmla="*/ 223 w 266"/>
              <a:gd name="T97" fmla="*/ 212 h 242"/>
              <a:gd name="T98" fmla="*/ 180 w 266"/>
              <a:gd name="T99" fmla="*/ 212 h 242"/>
              <a:gd name="T100" fmla="*/ 180 w 266"/>
              <a:gd name="T101" fmla="*/ 123 h 242"/>
              <a:gd name="T102" fmla="*/ 223 w 266"/>
              <a:gd name="T103" fmla="*/ 123 h 242"/>
              <a:gd name="T104" fmla="*/ 223 w 266"/>
              <a:gd name="T105" fmla="*/ 212 h 242"/>
              <a:gd name="T106" fmla="*/ 208 w 266"/>
              <a:gd name="T107" fmla="*/ 101 h 242"/>
              <a:gd name="T108" fmla="*/ 201 w 266"/>
              <a:gd name="T109" fmla="*/ 37 h 242"/>
              <a:gd name="T110" fmla="*/ 208 w 266"/>
              <a:gd name="T111" fmla="*/ 28 h 242"/>
              <a:gd name="T112" fmla="*/ 223 w 266"/>
              <a:gd name="T113" fmla="*/ 28 h 242"/>
              <a:gd name="T114" fmla="*/ 230 w 266"/>
              <a:gd name="T115" fmla="*/ 37 h 242"/>
              <a:gd name="T116" fmla="*/ 240 w 266"/>
              <a:gd name="T117" fmla="*/ 102 h 242"/>
              <a:gd name="T118" fmla="*/ 208 w 266"/>
              <a:gd name="T119" fmla="*/ 10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6" h="242">
                <a:moveTo>
                  <a:pt x="246" y="108"/>
                </a:moveTo>
                <a:cubicBezTo>
                  <a:pt x="249" y="108"/>
                  <a:pt x="263" y="108"/>
                  <a:pt x="266" y="109"/>
                </a:cubicBezTo>
                <a:lnTo>
                  <a:pt x="242" y="26"/>
                </a:lnTo>
                <a:lnTo>
                  <a:pt x="242" y="26"/>
                </a:lnTo>
                <a:cubicBezTo>
                  <a:pt x="246" y="25"/>
                  <a:pt x="249" y="21"/>
                  <a:pt x="249" y="17"/>
                </a:cubicBezTo>
                <a:lnTo>
                  <a:pt x="249" y="11"/>
                </a:lnTo>
                <a:cubicBezTo>
                  <a:pt x="249" y="5"/>
                  <a:pt x="243" y="0"/>
                  <a:pt x="236" y="0"/>
                </a:cubicBezTo>
                <a:lnTo>
                  <a:pt x="30" y="0"/>
                </a:lnTo>
                <a:cubicBezTo>
                  <a:pt x="23" y="0"/>
                  <a:pt x="17" y="5"/>
                  <a:pt x="17" y="11"/>
                </a:cubicBezTo>
                <a:lnTo>
                  <a:pt x="17" y="17"/>
                </a:lnTo>
                <a:cubicBezTo>
                  <a:pt x="17" y="21"/>
                  <a:pt x="20" y="25"/>
                  <a:pt x="24" y="26"/>
                </a:cubicBezTo>
                <a:lnTo>
                  <a:pt x="23" y="26"/>
                </a:lnTo>
                <a:lnTo>
                  <a:pt x="0" y="110"/>
                </a:lnTo>
                <a:cubicBezTo>
                  <a:pt x="0" y="110"/>
                  <a:pt x="14" y="110"/>
                  <a:pt x="20" y="109"/>
                </a:cubicBezTo>
                <a:lnTo>
                  <a:pt x="20" y="223"/>
                </a:lnTo>
                <a:lnTo>
                  <a:pt x="10" y="223"/>
                </a:lnTo>
                <a:lnTo>
                  <a:pt x="10" y="242"/>
                </a:lnTo>
                <a:lnTo>
                  <a:pt x="255" y="242"/>
                </a:lnTo>
                <a:lnTo>
                  <a:pt x="255" y="223"/>
                </a:lnTo>
                <a:lnTo>
                  <a:pt x="246" y="223"/>
                </a:lnTo>
                <a:lnTo>
                  <a:pt x="246" y="108"/>
                </a:lnTo>
                <a:lnTo>
                  <a:pt x="246" y="108"/>
                </a:lnTo>
                <a:close/>
                <a:moveTo>
                  <a:pt x="176" y="37"/>
                </a:moveTo>
                <a:lnTo>
                  <a:pt x="181" y="100"/>
                </a:lnTo>
                <a:cubicBezTo>
                  <a:pt x="169" y="100"/>
                  <a:pt x="159" y="99"/>
                  <a:pt x="149" y="99"/>
                </a:cubicBezTo>
                <a:lnTo>
                  <a:pt x="147" y="37"/>
                </a:lnTo>
                <a:cubicBezTo>
                  <a:pt x="147" y="33"/>
                  <a:pt x="150" y="29"/>
                  <a:pt x="154" y="28"/>
                </a:cubicBezTo>
                <a:lnTo>
                  <a:pt x="169" y="28"/>
                </a:lnTo>
                <a:cubicBezTo>
                  <a:pt x="173" y="29"/>
                  <a:pt x="176" y="33"/>
                  <a:pt x="176" y="37"/>
                </a:cubicBezTo>
                <a:close/>
                <a:moveTo>
                  <a:pt x="122" y="37"/>
                </a:moveTo>
                <a:lnTo>
                  <a:pt x="121" y="99"/>
                </a:lnTo>
                <a:cubicBezTo>
                  <a:pt x="109" y="99"/>
                  <a:pt x="99" y="99"/>
                  <a:pt x="89" y="100"/>
                </a:cubicBezTo>
                <a:lnTo>
                  <a:pt x="93" y="37"/>
                </a:lnTo>
                <a:cubicBezTo>
                  <a:pt x="93" y="33"/>
                  <a:pt x="96" y="29"/>
                  <a:pt x="100" y="28"/>
                </a:cubicBezTo>
                <a:lnTo>
                  <a:pt x="115" y="28"/>
                </a:lnTo>
                <a:cubicBezTo>
                  <a:pt x="119" y="29"/>
                  <a:pt x="122" y="33"/>
                  <a:pt x="122" y="37"/>
                </a:cubicBezTo>
                <a:close/>
                <a:moveTo>
                  <a:pt x="40" y="37"/>
                </a:moveTo>
                <a:cubicBezTo>
                  <a:pt x="40" y="33"/>
                  <a:pt x="43" y="29"/>
                  <a:pt x="47" y="28"/>
                </a:cubicBezTo>
                <a:lnTo>
                  <a:pt x="61" y="28"/>
                </a:lnTo>
                <a:cubicBezTo>
                  <a:pt x="66" y="29"/>
                  <a:pt x="68" y="33"/>
                  <a:pt x="68" y="37"/>
                </a:cubicBezTo>
                <a:lnTo>
                  <a:pt x="61" y="101"/>
                </a:lnTo>
                <a:cubicBezTo>
                  <a:pt x="48" y="101"/>
                  <a:pt x="37" y="102"/>
                  <a:pt x="29" y="103"/>
                </a:cubicBezTo>
                <a:lnTo>
                  <a:pt x="40" y="37"/>
                </a:lnTo>
                <a:close/>
                <a:moveTo>
                  <a:pt x="152" y="175"/>
                </a:moveTo>
                <a:lnTo>
                  <a:pt x="42" y="175"/>
                </a:lnTo>
                <a:lnTo>
                  <a:pt x="42" y="123"/>
                </a:lnTo>
                <a:lnTo>
                  <a:pt x="152" y="123"/>
                </a:lnTo>
                <a:lnTo>
                  <a:pt x="152" y="175"/>
                </a:lnTo>
                <a:close/>
                <a:moveTo>
                  <a:pt x="223" y="212"/>
                </a:moveTo>
                <a:lnTo>
                  <a:pt x="180" y="212"/>
                </a:lnTo>
                <a:lnTo>
                  <a:pt x="180" y="123"/>
                </a:lnTo>
                <a:lnTo>
                  <a:pt x="223" y="123"/>
                </a:lnTo>
                <a:lnTo>
                  <a:pt x="223" y="212"/>
                </a:lnTo>
                <a:close/>
                <a:moveTo>
                  <a:pt x="208" y="101"/>
                </a:moveTo>
                <a:lnTo>
                  <a:pt x="201" y="37"/>
                </a:lnTo>
                <a:cubicBezTo>
                  <a:pt x="201" y="33"/>
                  <a:pt x="204" y="29"/>
                  <a:pt x="208" y="28"/>
                </a:cubicBezTo>
                <a:lnTo>
                  <a:pt x="223" y="28"/>
                </a:lnTo>
                <a:cubicBezTo>
                  <a:pt x="227" y="29"/>
                  <a:pt x="230" y="33"/>
                  <a:pt x="230" y="37"/>
                </a:cubicBezTo>
                <a:lnTo>
                  <a:pt x="240" y="102"/>
                </a:lnTo>
                <a:cubicBezTo>
                  <a:pt x="229" y="102"/>
                  <a:pt x="218" y="101"/>
                  <a:pt x="208" y="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en-US" sz="1600" noProof="1">
              <a:latin typeface="思源黑体 CN Normal" panose="020B0600000000000000" pitchFamily="34" charset="-122"/>
              <a:ea typeface="思源黑体 CN Normal" panose="020B0600000000000000" pitchFamily="34" charset="-122"/>
              <a:sym typeface="思源黑体 CN Normal" panose="020B0600000000000000" pitchFamily="34" charset="-122"/>
            </a:endParaRPr>
          </a:p>
        </p:txBody>
      </p:sp>
      <p:sp>
        <p:nvSpPr>
          <p:cNvPr id="30" name="文本框 29">
            <a:extLst>
              <a:ext uri="{FF2B5EF4-FFF2-40B4-BE49-F238E27FC236}">
                <a16:creationId xmlns:a16="http://schemas.microsoft.com/office/drawing/2014/main" id="{9D9FF47E-DA83-4668-BA29-FCD7FDDE2800}"/>
              </a:ext>
            </a:extLst>
          </p:cNvPr>
          <p:cNvSpPr txBox="1"/>
          <p:nvPr/>
        </p:nvSpPr>
        <p:spPr>
          <a:xfrm>
            <a:off x="3555290" y="2233782"/>
            <a:ext cx="6620672" cy="1023742"/>
          </a:xfrm>
          <a:prstGeom prst="rect">
            <a:avLst/>
          </a:prstGeom>
          <a:noFill/>
        </p:spPr>
        <p:txBody>
          <a:bodyPr wrap="square">
            <a:spAutoFit/>
          </a:bodyPr>
          <a:lstStyle/>
          <a:p>
            <a:pPr fontAlgn="auto">
              <a:lnSpc>
                <a:spcPct val="150000"/>
              </a:lnSpc>
            </a:pPr>
            <a:r>
              <a:rPr lang="zh-CN" altLang="en-US" sz="1400" b="1"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客观的收益</a:t>
            </a:r>
            <a:r>
              <a:rPr lang="zh-CN" altLang="en-US"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。我们会推出地面广告平台，将来广告主在我们平台上投放广告，物业公司可自行选择哪些广告落地本小区，平台将会与物业进行分成。广告主、我们平台和物业的收入都是公开透明的。</a:t>
            </a:r>
            <a:endParaRPr lang="en-US" altLang="zh-CN"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endParaRPr>
          </a:p>
        </p:txBody>
      </p:sp>
      <p:sp>
        <p:nvSpPr>
          <p:cNvPr id="31" name="文本框 30">
            <a:extLst>
              <a:ext uri="{FF2B5EF4-FFF2-40B4-BE49-F238E27FC236}">
                <a16:creationId xmlns:a16="http://schemas.microsoft.com/office/drawing/2014/main" id="{0DBCE2FE-DFEA-4F24-8BDB-D755855EAA1C}"/>
              </a:ext>
            </a:extLst>
          </p:cNvPr>
          <p:cNvSpPr txBox="1"/>
          <p:nvPr/>
        </p:nvSpPr>
        <p:spPr>
          <a:xfrm>
            <a:off x="3560866" y="3806825"/>
            <a:ext cx="6491903" cy="700576"/>
          </a:xfrm>
          <a:prstGeom prst="rect">
            <a:avLst/>
          </a:prstGeom>
          <a:noFill/>
        </p:spPr>
        <p:txBody>
          <a:bodyPr wrap="square">
            <a:spAutoFit/>
          </a:bodyPr>
          <a:lstStyle/>
          <a:p>
            <a:pPr fontAlgn="auto">
              <a:lnSpc>
                <a:spcPct val="150000"/>
              </a:lnSpc>
            </a:pPr>
            <a:r>
              <a:rPr lang="zh-CN" altLang="en-US" sz="1400" b="1"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更低的工作成本。</a:t>
            </a:r>
            <a:r>
              <a:rPr lang="zh-CN" altLang="en-US"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我们平台提供的物业费催缴短信低至</a:t>
            </a:r>
            <a:r>
              <a:rPr lang="en-US" altLang="zh-CN"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6</a:t>
            </a:r>
            <a:r>
              <a:rPr lang="zh-CN" altLang="en-US"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分钱</a:t>
            </a:r>
            <a:r>
              <a:rPr lang="en-US" altLang="zh-CN"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a:t>
            </a:r>
            <a:r>
              <a:rPr lang="zh-CN" altLang="en-US"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条，使用我们平台收取物业费可以代替传统的物业收费软件的支出。</a:t>
            </a:r>
            <a:endParaRPr lang="en-US" altLang="zh-CN"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endParaRPr>
          </a:p>
        </p:txBody>
      </p:sp>
      <p:sp>
        <p:nvSpPr>
          <p:cNvPr id="62" name="文本框 61">
            <a:extLst>
              <a:ext uri="{FF2B5EF4-FFF2-40B4-BE49-F238E27FC236}">
                <a16:creationId xmlns:a16="http://schemas.microsoft.com/office/drawing/2014/main" id="{60D2AE5F-1545-4AB8-A493-E6D181DDCA56}"/>
              </a:ext>
            </a:extLst>
          </p:cNvPr>
          <p:cNvSpPr txBox="1"/>
          <p:nvPr/>
        </p:nvSpPr>
        <p:spPr>
          <a:xfrm>
            <a:off x="2578737" y="1346978"/>
            <a:ext cx="518326" cy="369332"/>
          </a:xfrm>
          <a:prstGeom prst="rect">
            <a:avLst/>
          </a:prstGeom>
          <a:noFill/>
        </p:spPr>
        <p:txBody>
          <a:bodyPr wrap="square">
            <a:spAutoFit/>
          </a:bodyPr>
          <a:lstStyle/>
          <a:p>
            <a:pPr fontAlgn="auto"/>
            <a:r>
              <a:rPr lang="ru-RU" altLang="zh-CN" sz="1800" b="1" noProof="1">
                <a:gradFill>
                  <a:gsLst>
                    <a:gs pos="12000">
                      <a:srgbClr val="ED8AB0"/>
                    </a:gs>
                    <a:gs pos="92000">
                      <a:srgbClr val="BE8DBB"/>
                    </a:gs>
                    <a:gs pos="43000">
                      <a:srgbClr val="E364BB"/>
                    </a:gs>
                  </a:gsLst>
                  <a:path path="circle"/>
                </a:gradFill>
                <a:latin typeface="Source Han Sans CN Heavy" panose="020B0600000000000000" charset="-122"/>
                <a:ea typeface="Source Han Sans CN Heavy" panose="020B0600000000000000" charset="-122"/>
                <a:sym typeface="Arial" panose="020B0704020202020204"/>
              </a:rPr>
              <a:t>0</a:t>
            </a:r>
            <a:r>
              <a:rPr lang="en-US" altLang="zh-CN" sz="1800" b="1" noProof="1">
                <a:gradFill>
                  <a:gsLst>
                    <a:gs pos="12000">
                      <a:srgbClr val="ED8AB0"/>
                    </a:gs>
                    <a:gs pos="92000">
                      <a:srgbClr val="BE8DBB"/>
                    </a:gs>
                    <a:gs pos="43000">
                      <a:srgbClr val="E364BB"/>
                    </a:gs>
                  </a:gsLst>
                  <a:path path="circle"/>
                </a:gradFill>
                <a:latin typeface="Source Han Sans CN Heavy" panose="020B0600000000000000" charset="-122"/>
                <a:ea typeface="Source Han Sans CN Heavy" panose="020B0600000000000000" charset="-122"/>
                <a:sym typeface="Arial" panose="020B0704020202020204"/>
              </a:rPr>
              <a:t>4</a:t>
            </a:r>
            <a:endParaRPr lang="ru-RU" altLang="zh-CN" sz="1800" b="1" noProof="1">
              <a:gradFill>
                <a:gsLst>
                  <a:gs pos="12000">
                    <a:srgbClr val="ED8AB0"/>
                  </a:gs>
                  <a:gs pos="92000">
                    <a:srgbClr val="BE8DBB"/>
                  </a:gs>
                  <a:gs pos="43000">
                    <a:srgbClr val="E364BB"/>
                  </a:gs>
                </a:gsLst>
                <a:path path="circle"/>
              </a:gradFill>
              <a:latin typeface="Source Han Sans CN Heavy" panose="020B0600000000000000" charset="-122"/>
              <a:ea typeface="Source Han Sans CN Heavy" panose="020B0600000000000000" charset="-122"/>
              <a:sym typeface="Arial" panose="020B0704020202020204"/>
            </a:endParaRPr>
          </a:p>
        </p:txBody>
      </p:sp>
      <p:sp>
        <p:nvSpPr>
          <p:cNvPr id="63" name="Freeform: Shape 14">
            <a:extLst>
              <a:ext uri="{FF2B5EF4-FFF2-40B4-BE49-F238E27FC236}">
                <a16:creationId xmlns:a16="http://schemas.microsoft.com/office/drawing/2014/main" id="{BD0708EE-D4B4-4532-B203-0F89438005C5}"/>
              </a:ext>
            </a:extLst>
          </p:cNvPr>
          <p:cNvSpPr/>
          <p:nvPr/>
        </p:nvSpPr>
        <p:spPr bwMode="auto">
          <a:xfrm rot="5400000">
            <a:off x="2444883" y="1178226"/>
            <a:ext cx="1066221" cy="659053"/>
          </a:xfrm>
          <a:custGeom>
            <a:avLst/>
            <a:gdLst>
              <a:gd name="T0" fmla="*/ 141 w 803"/>
              <a:gd name="T1" fmla="*/ 404 h 404"/>
              <a:gd name="T2" fmla="*/ 402 w 803"/>
              <a:gd name="T3" fmla="*/ 141 h 404"/>
              <a:gd name="T4" fmla="*/ 663 w 803"/>
              <a:gd name="T5" fmla="*/ 404 h 404"/>
              <a:gd name="T6" fmla="*/ 803 w 803"/>
              <a:gd name="T7" fmla="*/ 404 h 404"/>
              <a:gd name="T8" fmla="*/ 402 w 803"/>
              <a:gd name="T9" fmla="*/ 0 h 404"/>
              <a:gd name="T10" fmla="*/ 0 w 803"/>
              <a:gd name="T11" fmla="*/ 404 h 404"/>
              <a:gd name="T12" fmla="*/ 141 w 803"/>
              <a:gd name="T13" fmla="*/ 404 h 404"/>
            </a:gdLst>
            <a:ahLst/>
            <a:cxnLst>
              <a:cxn ang="0">
                <a:pos x="T0" y="T1"/>
              </a:cxn>
              <a:cxn ang="0">
                <a:pos x="T2" y="T3"/>
              </a:cxn>
              <a:cxn ang="0">
                <a:pos x="T4" y="T5"/>
              </a:cxn>
              <a:cxn ang="0">
                <a:pos x="T6" y="T7"/>
              </a:cxn>
              <a:cxn ang="0">
                <a:pos x="T8" y="T9"/>
              </a:cxn>
              <a:cxn ang="0">
                <a:pos x="T10" y="T11"/>
              </a:cxn>
              <a:cxn ang="0">
                <a:pos x="T12" y="T13"/>
              </a:cxn>
            </a:cxnLst>
            <a:rect l="0" t="0" r="r" b="b"/>
            <a:pathLst>
              <a:path w="803" h="404">
                <a:moveTo>
                  <a:pt x="141" y="404"/>
                </a:moveTo>
                <a:lnTo>
                  <a:pt x="402" y="141"/>
                </a:lnTo>
                <a:lnTo>
                  <a:pt x="663" y="404"/>
                </a:lnTo>
                <a:lnTo>
                  <a:pt x="803" y="404"/>
                </a:lnTo>
                <a:lnTo>
                  <a:pt x="402" y="0"/>
                </a:lnTo>
                <a:lnTo>
                  <a:pt x="0" y="404"/>
                </a:lnTo>
                <a:lnTo>
                  <a:pt x="141" y="404"/>
                </a:lnTo>
                <a:close/>
              </a:path>
            </a:pathLst>
          </a:custGeom>
          <a:gradFill>
            <a:gsLst>
              <a:gs pos="99000">
                <a:schemeClr val="accent1">
                  <a:lumMod val="20000"/>
                  <a:lumOff val="80000"/>
                </a:schemeClr>
              </a:gs>
              <a:gs pos="71000">
                <a:srgbClr val="BE8DBB"/>
              </a:gs>
              <a:gs pos="0">
                <a:srgbClr val="FE7D89"/>
              </a:gs>
              <a:gs pos="36000">
                <a:srgbClr val="FE6E8B"/>
              </a:gs>
            </a:gsLst>
            <a:lin ang="10740000" scaled="0"/>
          </a:gradFill>
          <a:ln>
            <a:noFill/>
          </a:ln>
          <a:effectLst/>
        </p:spPr>
        <p:txBody>
          <a:bodyPr anchor="ctr"/>
          <a:lstStyle/>
          <a:p>
            <a:pPr algn="ctr" fontAlgn="auto"/>
            <a:endParaRPr sz="2400" noProof="1">
              <a:latin typeface="Arial" panose="020B0704020202020204"/>
              <a:ea typeface="微软雅黑" panose="020B0703020204020201" pitchFamily="34" charset="-122"/>
              <a:sym typeface="Arial" panose="020B0704020202020204"/>
            </a:endParaRPr>
          </a:p>
        </p:txBody>
      </p:sp>
      <p:sp>
        <p:nvSpPr>
          <p:cNvPr id="66" name="Freeform: Shape 14">
            <a:extLst>
              <a:ext uri="{FF2B5EF4-FFF2-40B4-BE49-F238E27FC236}">
                <a16:creationId xmlns:a16="http://schemas.microsoft.com/office/drawing/2014/main" id="{3B6A1635-B6DB-4402-927C-C792486C85F9}"/>
              </a:ext>
            </a:extLst>
          </p:cNvPr>
          <p:cNvSpPr/>
          <p:nvPr/>
        </p:nvSpPr>
        <p:spPr bwMode="auto">
          <a:xfrm rot="5400000">
            <a:off x="2444883" y="2464383"/>
            <a:ext cx="1066221" cy="659053"/>
          </a:xfrm>
          <a:custGeom>
            <a:avLst/>
            <a:gdLst>
              <a:gd name="T0" fmla="*/ 141 w 803"/>
              <a:gd name="T1" fmla="*/ 404 h 404"/>
              <a:gd name="T2" fmla="*/ 402 w 803"/>
              <a:gd name="T3" fmla="*/ 141 h 404"/>
              <a:gd name="T4" fmla="*/ 663 w 803"/>
              <a:gd name="T5" fmla="*/ 404 h 404"/>
              <a:gd name="T6" fmla="*/ 803 w 803"/>
              <a:gd name="T7" fmla="*/ 404 h 404"/>
              <a:gd name="T8" fmla="*/ 402 w 803"/>
              <a:gd name="T9" fmla="*/ 0 h 404"/>
              <a:gd name="T10" fmla="*/ 0 w 803"/>
              <a:gd name="T11" fmla="*/ 404 h 404"/>
              <a:gd name="T12" fmla="*/ 141 w 803"/>
              <a:gd name="T13" fmla="*/ 404 h 404"/>
            </a:gdLst>
            <a:ahLst/>
            <a:cxnLst>
              <a:cxn ang="0">
                <a:pos x="T0" y="T1"/>
              </a:cxn>
              <a:cxn ang="0">
                <a:pos x="T2" y="T3"/>
              </a:cxn>
              <a:cxn ang="0">
                <a:pos x="T4" y="T5"/>
              </a:cxn>
              <a:cxn ang="0">
                <a:pos x="T6" y="T7"/>
              </a:cxn>
              <a:cxn ang="0">
                <a:pos x="T8" y="T9"/>
              </a:cxn>
              <a:cxn ang="0">
                <a:pos x="T10" y="T11"/>
              </a:cxn>
              <a:cxn ang="0">
                <a:pos x="T12" y="T13"/>
              </a:cxn>
            </a:cxnLst>
            <a:rect l="0" t="0" r="r" b="b"/>
            <a:pathLst>
              <a:path w="803" h="404">
                <a:moveTo>
                  <a:pt x="141" y="404"/>
                </a:moveTo>
                <a:lnTo>
                  <a:pt x="402" y="141"/>
                </a:lnTo>
                <a:lnTo>
                  <a:pt x="663" y="404"/>
                </a:lnTo>
                <a:lnTo>
                  <a:pt x="803" y="404"/>
                </a:lnTo>
                <a:lnTo>
                  <a:pt x="402" y="0"/>
                </a:lnTo>
                <a:lnTo>
                  <a:pt x="0" y="404"/>
                </a:lnTo>
                <a:lnTo>
                  <a:pt x="141" y="404"/>
                </a:lnTo>
                <a:close/>
              </a:path>
            </a:pathLst>
          </a:custGeom>
          <a:gradFill>
            <a:gsLst>
              <a:gs pos="99000">
                <a:schemeClr val="accent1">
                  <a:lumMod val="20000"/>
                  <a:lumOff val="80000"/>
                </a:schemeClr>
              </a:gs>
              <a:gs pos="71000">
                <a:srgbClr val="BE8DBB"/>
              </a:gs>
              <a:gs pos="0">
                <a:srgbClr val="FE7D89"/>
              </a:gs>
              <a:gs pos="36000">
                <a:srgbClr val="FE6E8B"/>
              </a:gs>
            </a:gsLst>
            <a:lin ang="10740000" scaled="0"/>
          </a:gradFill>
          <a:ln>
            <a:noFill/>
          </a:ln>
          <a:effectLst/>
        </p:spPr>
        <p:txBody>
          <a:bodyPr anchor="ctr"/>
          <a:lstStyle/>
          <a:p>
            <a:pPr algn="ctr" fontAlgn="auto"/>
            <a:endParaRPr sz="2400" noProof="1">
              <a:latin typeface="Arial" panose="020B0704020202020204"/>
              <a:ea typeface="微软雅黑" panose="020B0703020204020201" pitchFamily="34" charset="-122"/>
              <a:sym typeface="Arial" panose="020B0704020202020204"/>
            </a:endParaRPr>
          </a:p>
        </p:txBody>
      </p:sp>
      <p:sp>
        <p:nvSpPr>
          <p:cNvPr id="67" name="Freeform: Shape 14">
            <a:extLst>
              <a:ext uri="{FF2B5EF4-FFF2-40B4-BE49-F238E27FC236}">
                <a16:creationId xmlns:a16="http://schemas.microsoft.com/office/drawing/2014/main" id="{2620B6DA-904A-4770-BF95-8BF8EA4FB03A}"/>
              </a:ext>
            </a:extLst>
          </p:cNvPr>
          <p:cNvSpPr/>
          <p:nvPr/>
        </p:nvSpPr>
        <p:spPr bwMode="auto">
          <a:xfrm rot="5400000">
            <a:off x="2401195" y="3831632"/>
            <a:ext cx="1066221" cy="659053"/>
          </a:xfrm>
          <a:custGeom>
            <a:avLst/>
            <a:gdLst>
              <a:gd name="T0" fmla="*/ 141 w 803"/>
              <a:gd name="T1" fmla="*/ 404 h 404"/>
              <a:gd name="T2" fmla="*/ 402 w 803"/>
              <a:gd name="T3" fmla="*/ 141 h 404"/>
              <a:gd name="T4" fmla="*/ 663 w 803"/>
              <a:gd name="T5" fmla="*/ 404 h 404"/>
              <a:gd name="T6" fmla="*/ 803 w 803"/>
              <a:gd name="T7" fmla="*/ 404 h 404"/>
              <a:gd name="T8" fmla="*/ 402 w 803"/>
              <a:gd name="T9" fmla="*/ 0 h 404"/>
              <a:gd name="T10" fmla="*/ 0 w 803"/>
              <a:gd name="T11" fmla="*/ 404 h 404"/>
              <a:gd name="T12" fmla="*/ 141 w 803"/>
              <a:gd name="T13" fmla="*/ 404 h 404"/>
            </a:gdLst>
            <a:ahLst/>
            <a:cxnLst>
              <a:cxn ang="0">
                <a:pos x="T0" y="T1"/>
              </a:cxn>
              <a:cxn ang="0">
                <a:pos x="T2" y="T3"/>
              </a:cxn>
              <a:cxn ang="0">
                <a:pos x="T4" y="T5"/>
              </a:cxn>
              <a:cxn ang="0">
                <a:pos x="T6" y="T7"/>
              </a:cxn>
              <a:cxn ang="0">
                <a:pos x="T8" y="T9"/>
              </a:cxn>
              <a:cxn ang="0">
                <a:pos x="T10" y="T11"/>
              </a:cxn>
              <a:cxn ang="0">
                <a:pos x="T12" y="T13"/>
              </a:cxn>
            </a:cxnLst>
            <a:rect l="0" t="0" r="r" b="b"/>
            <a:pathLst>
              <a:path w="803" h="404">
                <a:moveTo>
                  <a:pt x="141" y="404"/>
                </a:moveTo>
                <a:lnTo>
                  <a:pt x="402" y="141"/>
                </a:lnTo>
                <a:lnTo>
                  <a:pt x="663" y="404"/>
                </a:lnTo>
                <a:lnTo>
                  <a:pt x="803" y="404"/>
                </a:lnTo>
                <a:lnTo>
                  <a:pt x="402" y="0"/>
                </a:lnTo>
                <a:lnTo>
                  <a:pt x="0" y="404"/>
                </a:lnTo>
                <a:lnTo>
                  <a:pt x="141" y="404"/>
                </a:lnTo>
                <a:close/>
              </a:path>
            </a:pathLst>
          </a:custGeom>
          <a:gradFill>
            <a:gsLst>
              <a:gs pos="99000">
                <a:schemeClr val="accent1">
                  <a:lumMod val="20000"/>
                  <a:lumOff val="80000"/>
                </a:schemeClr>
              </a:gs>
              <a:gs pos="71000">
                <a:srgbClr val="BE8DBB"/>
              </a:gs>
              <a:gs pos="0">
                <a:srgbClr val="FE7D89"/>
              </a:gs>
              <a:gs pos="36000">
                <a:srgbClr val="FE6E8B"/>
              </a:gs>
            </a:gsLst>
            <a:lin ang="10740000" scaled="0"/>
          </a:gradFill>
          <a:ln>
            <a:noFill/>
          </a:ln>
          <a:effectLst/>
        </p:spPr>
        <p:txBody>
          <a:bodyPr anchor="ctr"/>
          <a:lstStyle/>
          <a:p>
            <a:pPr algn="ctr" fontAlgn="auto"/>
            <a:endParaRPr sz="2400" noProof="1">
              <a:latin typeface="Arial" panose="020B0704020202020204"/>
              <a:ea typeface="微软雅黑" panose="020B0703020204020201" pitchFamily="34" charset="-122"/>
              <a:sym typeface="Arial" panose="020B0704020202020204"/>
            </a:endParaRPr>
          </a:p>
        </p:txBody>
      </p:sp>
      <p:sp>
        <p:nvSpPr>
          <p:cNvPr id="68" name="文本框 67">
            <a:extLst>
              <a:ext uri="{FF2B5EF4-FFF2-40B4-BE49-F238E27FC236}">
                <a16:creationId xmlns:a16="http://schemas.microsoft.com/office/drawing/2014/main" id="{0888BD8F-E200-40A2-A55B-4DEA8956EEEC}"/>
              </a:ext>
            </a:extLst>
          </p:cNvPr>
          <p:cNvSpPr txBox="1"/>
          <p:nvPr/>
        </p:nvSpPr>
        <p:spPr>
          <a:xfrm>
            <a:off x="2546186" y="2598069"/>
            <a:ext cx="518326" cy="369332"/>
          </a:xfrm>
          <a:prstGeom prst="rect">
            <a:avLst/>
          </a:prstGeom>
          <a:noFill/>
        </p:spPr>
        <p:txBody>
          <a:bodyPr wrap="square">
            <a:spAutoFit/>
          </a:bodyPr>
          <a:lstStyle/>
          <a:p>
            <a:pPr fontAlgn="auto"/>
            <a:r>
              <a:rPr lang="ru-RU" altLang="zh-CN" sz="1800" b="1" noProof="1">
                <a:gradFill>
                  <a:gsLst>
                    <a:gs pos="12000">
                      <a:srgbClr val="ED8AB0"/>
                    </a:gs>
                    <a:gs pos="92000">
                      <a:srgbClr val="BE8DBB"/>
                    </a:gs>
                    <a:gs pos="43000">
                      <a:srgbClr val="E364BB"/>
                    </a:gs>
                  </a:gsLst>
                  <a:path path="circle"/>
                </a:gradFill>
                <a:latin typeface="Source Han Sans CN Heavy" panose="020B0600000000000000" charset="-122"/>
                <a:ea typeface="Source Han Sans CN Heavy" panose="020B0600000000000000" charset="-122"/>
                <a:sym typeface="Arial" panose="020B0704020202020204"/>
              </a:rPr>
              <a:t>0</a:t>
            </a:r>
            <a:r>
              <a:rPr lang="en-US" altLang="zh-CN" sz="1800" b="1" noProof="1">
                <a:gradFill>
                  <a:gsLst>
                    <a:gs pos="12000">
                      <a:srgbClr val="ED8AB0"/>
                    </a:gs>
                    <a:gs pos="92000">
                      <a:srgbClr val="BE8DBB"/>
                    </a:gs>
                    <a:gs pos="43000">
                      <a:srgbClr val="E364BB"/>
                    </a:gs>
                  </a:gsLst>
                  <a:path path="circle"/>
                </a:gradFill>
                <a:latin typeface="Source Han Sans CN Heavy" panose="020B0600000000000000" charset="-122"/>
                <a:ea typeface="Source Han Sans CN Heavy" panose="020B0600000000000000" charset="-122"/>
                <a:sym typeface="Arial" panose="020B0704020202020204"/>
              </a:rPr>
              <a:t>5</a:t>
            </a:r>
            <a:endParaRPr lang="ru-RU" altLang="zh-CN" sz="1800" b="1" noProof="1">
              <a:gradFill>
                <a:gsLst>
                  <a:gs pos="12000">
                    <a:srgbClr val="ED8AB0"/>
                  </a:gs>
                  <a:gs pos="92000">
                    <a:srgbClr val="BE8DBB"/>
                  </a:gs>
                  <a:gs pos="43000">
                    <a:srgbClr val="E364BB"/>
                  </a:gs>
                </a:gsLst>
                <a:path path="circle"/>
              </a:gradFill>
              <a:latin typeface="Source Han Sans CN Heavy" panose="020B0600000000000000" charset="-122"/>
              <a:ea typeface="Source Han Sans CN Heavy" panose="020B0600000000000000" charset="-122"/>
              <a:sym typeface="Arial" panose="020B0704020202020204"/>
            </a:endParaRPr>
          </a:p>
        </p:txBody>
      </p:sp>
      <p:sp>
        <p:nvSpPr>
          <p:cNvPr id="69" name="文本框 68">
            <a:extLst>
              <a:ext uri="{FF2B5EF4-FFF2-40B4-BE49-F238E27FC236}">
                <a16:creationId xmlns:a16="http://schemas.microsoft.com/office/drawing/2014/main" id="{5E795927-BB5A-4A8E-9F52-3E1879FE81FB}"/>
              </a:ext>
            </a:extLst>
          </p:cNvPr>
          <p:cNvSpPr txBox="1"/>
          <p:nvPr/>
        </p:nvSpPr>
        <p:spPr>
          <a:xfrm>
            <a:off x="2468495" y="3976492"/>
            <a:ext cx="518326" cy="369332"/>
          </a:xfrm>
          <a:prstGeom prst="rect">
            <a:avLst/>
          </a:prstGeom>
          <a:noFill/>
        </p:spPr>
        <p:txBody>
          <a:bodyPr wrap="square">
            <a:spAutoFit/>
          </a:bodyPr>
          <a:lstStyle/>
          <a:p>
            <a:pPr fontAlgn="auto"/>
            <a:r>
              <a:rPr lang="ru-RU" altLang="zh-CN" sz="1800" b="1" noProof="1">
                <a:gradFill>
                  <a:gsLst>
                    <a:gs pos="12000">
                      <a:srgbClr val="ED8AB0"/>
                    </a:gs>
                    <a:gs pos="92000">
                      <a:srgbClr val="BE8DBB"/>
                    </a:gs>
                    <a:gs pos="43000">
                      <a:srgbClr val="E364BB"/>
                    </a:gs>
                  </a:gsLst>
                  <a:path path="circle"/>
                </a:gradFill>
                <a:latin typeface="Source Han Sans CN Heavy" panose="020B0600000000000000" charset="-122"/>
                <a:ea typeface="Source Han Sans CN Heavy" panose="020B0600000000000000" charset="-122"/>
                <a:sym typeface="Arial" panose="020B0704020202020204"/>
              </a:rPr>
              <a:t>0</a:t>
            </a:r>
            <a:r>
              <a:rPr lang="en-US" altLang="zh-CN" sz="1800" b="1" noProof="1">
                <a:gradFill>
                  <a:gsLst>
                    <a:gs pos="12000">
                      <a:srgbClr val="ED8AB0"/>
                    </a:gs>
                    <a:gs pos="92000">
                      <a:srgbClr val="BE8DBB"/>
                    </a:gs>
                    <a:gs pos="43000">
                      <a:srgbClr val="E364BB"/>
                    </a:gs>
                  </a:gsLst>
                  <a:path path="circle"/>
                </a:gradFill>
                <a:latin typeface="Source Han Sans CN Heavy" panose="020B0600000000000000" charset="-122"/>
                <a:ea typeface="Source Han Sans CN Heavy" panose="020B0600000000000000" charset="-122"/>
                <a:sym typeface="Arial" panose="020B0704020202020204"/>
              </a:rPr>
              <a:t>6</a:t>
            </a:r>
            <a:endParaRPr lang="ru-RU" altLang="zh-CN" sz="1800" b="1" noProof="1">
              <a:gradFill>
                <a:gsLst>
                  <a:gs pos="12000">
                    <a:srgbClr val="ED8AB0"/>
                  </a:gs>
                  <a:gs pos="92000">
                    <a:srgbClr val="BE8DBB"/>
                  </a:gs>
                  <a:gs pos="43000">
                    <a:srgbClr val="E364BB"/>
                  </a:gs>
                </a:gsLst>
                <a:path path="circle"/>
              </a:gradFill>
              <a:latin typeface="Source Han Sans CN Heavy" panose="020B0600000000000000" charset="-122"/>
              <a:ea typeface="Source Han Sans CN Heavy" panose="020B0600000000000000" charset="-122"/>
              <a:sym typeface="Arial" panose="020B0704020202020204"/>
            </a:endParaRPr>
          </a:p>
        </p:txBody>
      </p:sp>
      <p:sp>
        <p:nvSpPr>
          <p:cNvPr id="32" name="圆角矩形 72">
            <a:extLst>
              <a:ext uri="{FF2B5EF4-FFF2-40B4-BE49-F238E27FC236}">
                <a16:creationId xmlns:a16="http://schemas.microsoft.com/office/drawing/2014/main" id="{194619BF-5A1F-486F-A652-706F70EC1EE8}"/>
              </a:ext>
            </a:extLst>
          </p:cNvPr>
          <p:cNvSpPr/>
          <p:nvPr/>
        </p:nvSpPr>
        <p:spPr>
          <a:xfrm>
            <a:off x="2522470" y="4761770"/>
            <a:ext cx="7724988" cy="1124378"/>
          </a:xfrm>
          <a:prstGeom prst="roundRect">
            <a:avLst>
              <a:gd name="adj" fmla="val 6272"/>
            </a:avLst>
          </a:prstGeom>
          <a:solidFill>
            <a:schemeClr val="bg1"/>
          </a:solidFill>
          <a:ln w="3175">
            <a:noFill/>
          </a:ln>
          <a:effectLst>
            <a:outerShdw blurRad="50800" dist="38100" dir="2220000" algn="tl" rotWithShape="0">
              <a:srgbClr val="FE6E8B">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pPr>
            <a:endParaRPr lang="zh-CN" altLang="en-US" noProof="1">
              <a:sym typeface="+mn-ea"/>
            </a:endParaRPr>
          </a:p>
        </p:txBody>
      </p:sp>
      <p:sp>
        <p:nvSpPr>
          <p:cNvPr id="33" name="文本框 81">
            <a:extLst>
              <a:ext uri="{FF2B5EF4-FFF2-40B4-BE49-F238E27FC236}">
                <a16:creationId xmlns:a16="http://schemas.microsoft.com/office/drawing/2014/main" id="{68FB0042-D775-4053-BE24-969C55AF90C8}"/>
              </a:ext>
            </a:extLst>
          </p:cNvPr>
          <p:cNvSpPr txBox="1">
            <a:spLocks noChangeArrowheads="1"/>
          </p:cNvSpPr>
          <p:nvPr/>
        </p:nvSpPr>
        <p:spPr bwMode="auto">
          <a:xfrm>
            <a:off x="3252720" y="5064982"/>
            <a:ext cx="6159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思源黑体 CN Medium" charset="-122"/>
              </a:defRPr>
            </a:lvl1pPr>
            <a:lvl2pPr>
              <a:defRPr>
                <a:solidFill>
                  <a:schemeClr val="tx1"/>
                </a:solidFill>
                <a:latin typeface="Arial" panose="020B0604020202020204" pitchFamily="34" charset="0"/>
                <a:ea typeface="思源黑体 CN Medium" charset="-122"/>
              </a:defRPr>
            </a:lvl2pPr>
            <a:lvl3pPr>
              <a:defRPr>
                <a:solidFill>
                  <a:schemeClr val="tx1"/>
                </a:solidFill>
                <a:latin typeface="Arial" panose="020B0604020202020204" pitchFamily="34" charset="0"/>
                <a:ea typeface="思源黑体 CN Medium" charset="-122"/>
              </a:defRPr>
            </a:lvl3pPr>
            <a:lvl4pPr>
              <a:defRPr>
                <a:solidFill>
                  <a:schemeClr val="tx1"/>
                </a:solidFill>
                <a:latin typeface="Arial" panose="020B0604020202020204" pitchFamily="34" charset="0"/>
                <a:ea typeface="思源黑体 CN Medium" charset="-122"/>
              </a:defRPr>
            </a:lvl4pPr>
            <a:lvl5pPr>
              <a:defRPr>
                <a:solidFill>
                  <a:schemeClr val="tx1"/>
                </a:solidFill>
                <a:latin typeface="Arial" panose="020B0604020202020204" pitchFamily="34" charset="0"/>
                <a:ea typeface="思源黑体 CN Medium"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思源黑体 CN Medium" charset="-122"/>
              </a:defRPr>
            </a:lvl9pPr>
          </a:lstStyle>
          <a:p>
            <a:pPr algn="dist"/>
            <a:r>
              <a:rPr lang="zh-CN" altLang="en-US" sz="1400" dirty="0">
                <a:solidFill>
                  <a:schemeClr val="bg1"/>
                </a:solidFill>
                <a:latin typeface="思源黑体 CN Bold" pitchFamily="34" charset="-122"/>
                <a:ea typeface="思源黑体 CN Bold" pitchFamily="34" charset="-122"/>
              </a:rPr>
              <a:t>内容</a:t>
            </a:r>
            <a:endParaRPr lang="en-US" altLang="zh-CN" sz="1400" dirty="0">
              <a:solidFill>
                <a:schemeClr val="bg1"/>
              </a:solidFill>
              <a:latin typeface="思源黑体 CN Bold" pitchFamily="34" charset="-122"/>
              <a:ea typeface="思源黑体 CN Bold" pitchFamily="34" charset="-122"/>
            </a:endParaRPr>
          </a:p>
          <a:p>
            <a:pPr algn="dist"/>
            <a:r>
              <a:rPr lang="zh-CN" altLang="en-US" sz="1400" dirty="0">
                <a:solidFill>
                  <a:schemeClr val="bg1"/>
                </a:solidFill>
                <a:latin typeface="思源黑体 CN Bold" pitchFamily="34" charset="-122"/>
                <a:ea typeface="思源黑体 CN Bold" pitchFamily="34" charset="-122"/>
              </a:rPr>
              <a:t>概述</a:t>
            </a:r>
          </a:p>
        </p:txBody>
      </p:sp>
      <p:sp>
        <p:nvSpPr>
          <p:cNvPr id="34" name="price-ticket_70951">
            <a:extLst>
              <a:ext uri="{FF2B5EF4-FFF2-40B4-BE49-F238E27FC236}">
                <a16:creationId xmlns:a16="http://schemas.microsoft.com/office/drawing/2014/main" id="{9B3B7DCE-204C-4537-85A2-4A3F78E30C82}"/>
              </a:ext>
            </a:extLst>
          </p:cNvPr>
          <p:cNvSpPr/>
          <p:nvPr/>
        </p:nvSpPr>
        <p:spPr>
          <a:xfrm>
            <a:off x="2774882" y="5171345"/>
            <a:ext cx="381000" cy="258762"/>
          </a:xfrm>
          <a:custGeom>
            <a:avLst/>
            <a:gdLst>
              <a:gd name="T0" fmla="*/ 246 w 266"/>
              <a:gd name="T1" fmla="*/ 108 h 242"/>
              <a:gd name="T2" fmla="*/ 266 w 266"/>
              <a:gd name="T3" fmla="*/ 109 h 242"/>
              <a:gd name="T4" fmla="*/ 242 w 266"/>
              <a:gd name="T5" fmla="*/ 26 h 242"/>
              <a:gd name="T6" fmla="*/ 242 w 266"/>
              <a:gd name="T7" fmla="*/ 26 h 242"/>
              <a:gd name="T8" fmla="*/ 249 w 266"/>
              <a:gd name="T9" fmla="*/ 17 h 242"/>
              <a:gd name="T10" fmla="*/ 249 w 266"/>
              <a:gd name="T11" fmla="*/ 11 h 242"/>
              <a:gd name="T12" fmla="*/ 236 w 266"/>
              <a:gd name="T13" fmla="*/ 0 h 242"/>
              <a:gd name="T14" fmla="*/ 30 w 266"/>
              <a:gd name="T15" fmla="*/ 0 h 242"/>
              <a:gd name="T16" fmla="*/ 17 w 266"/>
              <a:gd name="T17" fmla="*/ 11 h 242"/>
              <a:gd name="T18" fmla="*/ 17 w 266"/>
              <a:gd name="T19" fmla="*/ 17 h 242"/>
              <a:gd name="T20" fmla="*/ 24 w 266"/>
              <a:gd name="T21" fmla="*/ 26 h 242"/>
              <a:gd name="T22" fmla="*/ 23 w 266"/>
              <a:gd name="T23" fmla="*/ 26 h 242"/>
              <a:gd name="T24" fmla="*/ 0 w 266"/>
              <a:gd name="T25" fmla="*/ 110 h 242"/>
              <a:gd name="T26" fmla="*/ 20 w 266"/>
              <a:gd name="T27" fmla="*/ 109 h 242"/>
              <a:gd name="T28" fmla="*/ 20 w 266"/>
              <a:gd name="T29" fmla="*/ 223 h 242"/>
              <a:gd name="T30" fmla="*/ 10 w 266"/>
              <a:gd name="T31" fmla="*/ 223 h 242"/>
              <a:gd name="T32" fmla="*/ 10 w 266"/>
              <a:gd name="T33" fmla="*/ 242 h 242"/>
              <a:gd name="T34" fmla="*/ 255 w 266"/>
              <a:gd name="T35" fmla="*/ 242 h 242"/>
              <a:gd name="T36" fmla="*/ 255 w 266"/>
              <a:gd name="T37" fmla="*/ 223 h 242"/>
              <a:gd name="T38" fmla="*/ 246 w 266"/>
              <a:gd name="T39" fmla="*/ 223 h 242"/>
              <a:gd name="T40" fmla="*/ 246 w 266"/>
              <a:gd name="T41" fmla="*/ 108 h 242"/>
              <a:gd name="T42" fmla="*/ 246 w 266"/>
              <a:gd name="T43" fmla="*/ 108 h 242"/>
              <a:gd name="T44" fmla="*/ 176 w 266"/>
              <a:gd name="T45" fmla="*/ 37 h 242"/>
              <a:gd name="T46" fmla="*/ 181 w 266"/>
              <a:gd name="T47" fmla="*/ 100 h 242"/>
              <a:gd name="T48" fmla="*/ 149 w 266"/>
              <a:gd name="T49" fmla="*/ 99 h 242"/>
              <a:gd name="T50" fmla="*/ 147 w 266"/>
              <a:gd name="T51" fmla="*/ 37 h 242"/>
              <a:gd name="T52" fmla="*/ 154 w 266"/>
              <a:gd name="T53" fmla="*/ 28 h 242"/>
              <a:gd name="T54" fmla="*/ 169 w 266"/>
              <a:gd name="T55" fmla="*/ 28 h 242"/>
              <a:gd name="T56" fmla="*/ 176 w 266"/>
              <a:gd name="T57" fmla="*/ 37 h 242"/>
              <a:gd name="T58" fmla="*/ 122 w 266"/>
              <a:gd name="T59" fmla="*/ 37 h 242"/>
              <a:gd name="T60" fmla="*/ 121 w 266"/>
              <a:gd name="T61" fmla="*/ 99 h 242"/>
              <a:gd name="T62" fmla="*/ 89 w 266"/>
              <a:gd name="T63" fmla="*/ 100 h 242"/>
              <a:gd name="T64" fmla="*/ 93 w 266"/>
              <a:gd name="T65" fmla="*/ 37 h 242"/>
              <a:gd name="T66" fmla="*/ 100 w 266"/>
              <a:gd name="T67" fmla="*/ 28 h 242"/>
              <a:gd name="T68" fmla="*/ 115 w 266"/>
              <a:gd name="T69" fmla="*/ 28 h 242"/>
              <a:gd name="T70" fmla="*/ 122 w 266"/>
              <a:gd name="T71" fmla="*/ 37 h 242"/>
              <a:gd name="T72" fmla="*/ 40 w 266"/>
              <a:gd name="T73" fmla="*/ 37 h 242"/>
              <a:gd name="T74" fmla="*/ 47 w 266"/>
              <a:gd name="T75" fmla="*/ 28 h 242"/>
              <a:gd name="T76" fmla="*/ 61 w 266"/>
              <a:gd name="T77" fmla="*/ 28 h 242"/>
              <a:gd name="T78" fmla="*/ 68 w 266"/>
              <a:gd name="T79" fmla="*/ 37 h 242"/>
              <a:gd name="T80" fmla="*/ 61 w 266"/>
              <a:gd name="T81" fmla="*/ 101 h 242"/>
              <a:gd name="T82" fmla="*/ 29 w 266"/>
              <a:gd name="T83" fmla="*/ 103 h 242"/>
              <a:gd name="T84" fmla="*/ 40 w 266"/>
              <a:gd name="T85" fmla="*/ 37 h 242"/>
              <a:gd name="T86" fmla="*/ 152 w 266"/>
              <a:gd name="T87" fmla="*/ 175 h 242"/>
              <a:gd name="T88" fmla="*/ 42 w 266"/>
              <a:gd name="T89" fmla="*/ 175 h 242"/>
              <a:gd name="T90" fmla="*/ 42 w 266"/>
              <a:gd name="T91" fmla="*/ 123 h 242"/>
              <a:gd name="T92" fmla="*/ 152 w 266"/>
              <a:gd name="T93" fmla="*/ 123 h 242"/>
              <a:gd name="T94" fmla="*/ 152 w 266"/>
              <a:gd name="T95" fmla="*/ 175 h 242"/>
              <a:gd name="T96" fmla="*/ 223 w 266"/>
              <a:gd name="T97" fmla="*/ 212 h 242"/>
              <a:gd name="T98" fmla="*/ 180 w 266"/>
              <a:gd name="T99" fmla="*/ 212 h 242"/>
              <a:gd name="T100" fmla="*/ 180 w 266"/>
              <a:gd name="T101" fmla="*/ 123 h 242"/>
              <a:gd name="T102" fmla="*/ 223 w 266"/>
              <a:gd name="T103" fmla="*/ 123 h 242"/>
              <a:gd name="T104" fmla="*/ 223 w 266"/>
              <a:gd name="T105" fmla="*/ 212 h 242"/>
              <a:gd name="T106" fmla="*/ 208 w 266"/>
              <a:gd name="T107" fmla="*/ 101 h 242"/>
              <a:gd name="T108" fmla="*/ 201 w 266"/>
              <a:gd name="T109" fmla="*/ 37 h 242"/>
              <a:gd name="T110" fmla="*/ 208 w 266"/>
              <a:gd name="T111" fmla="*/ 28 h 242"/>
              <a:gd name="T112" fmla="*/ 223 w 266"/>
              <a:gd name="T113" fmla="*/ 28 h 242"/>
              <a:gd name="T114" fmla="*/ 230 w 266"/>
              <a:gd name="T115" fmla="*/ 37 h 242"/>
              <a:gd name="T116" fmla="*/ 240 w 266"/>
              <a:gd name="T117" fmla="*/ 102 h 242"/>
              <a:gd name="T118" fmla="*/ 208 w 266"/>
              <a:gd name="T119" fmla="*/ 10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6" h="242">
                <a:moveTo>
                  <a:pt x="246" y="108"/>
                </a:moveTo>
                <a:cubicBezTo>
                  <a:pt x="249" y="108"/>
                  <a:pt x="263" y="108"/>
                  <a:pt x="266" y="109"/>
                </a:cubicBezTo>
                <a:lnTo>
                  <a:pt x="242" y="26"/>
                </a:lnTo>
                <a:lnTo>
                  <a:pt x="242" y="26"/>
                </a:lnTo>
                <a:cubicBezTo>
                  <a:pt x="246" y="25"/>
                  <a:pt x="249" y="21"/>
                  <a:pt x="249" y="17"/>
                </a:cubicBezTo>
                <a:lnTo>
                  <a:pt x="249" y="11"/>
                </a:lnTo>
                <a:cubicBezTo>
                  <a:pt x="249" y="5"/>
                  <a:pt x="243" y="0"/>
                  <a:pt x="236" y="0"/>
                </a:cubicBezTo>
                <a:lnTo>
                  <a:pt x="30" y="0"/>
                </a:lnTo>
                <a:cubicBezTo>
                  <a:pt x="23" y="0"/>
                  <a:pt x="17" y="5"/>
                  <a:pt x="17" y="11"/>
                </a:cubicBezTo>
                <a:lnTo>
                  <a:pt x="17" y="17"/>
                </a:lnTo>
                <a:cubicBezTo>
                  <a:pt x="17" y="21"/>
                  <a:pt x="20" y="25"/>
                  <a:pt x="24" y="26"/>
                </a:cubicBezTo>
                <a:lnTo>
                  <a:pt x="23" y="26"/>
                </a:lnTo>
                <a:lnTo>
                  <a:pt x="0" y="110"/>
                </a:lnTo>
                <a:cubicBezTo>
                  <a:pt x="0" y="110"/>
                  <a:pt x="14" y="110"/>
                  <a:pt x="20" y="109"/>
                </a:cubicBezTo>
                <a:lnTo>
                  <a:pt x="20" y="223"/>
                </a:lnTo>
                <a:lnTo>
                  <a:pt x="10" y="223"/>
                </a:lnTo>
                <a:lnTo>
                  <a:pt x="10" y="242"/>
                </a:lnTo>
                <a:lnTo>
                  <a:pt x="255" y="242"/>
                </a:lnTo>
                <a:lnTo>
                  <a:pt x="255" y="223"/>
                </a:lnTo>
                <a:lnTo>
                  <a:pt x="246" y="223"/>
                </a:lnTo>
                <a:lnTo>
                  <a:pt x="246" y="108"/>
                </a:lnTo>
                <a:lnTo>
                  <a:pt x="246" y="108"/>
                </a:lnTo>
                <a:close/>
                <a:moveTo>
                  <a:pt x="176" y="37"/>
                </a:moveTo>
                <a:lnTo>
                  <a:pt x="181" y="100"/>
                </a:lnTo>
                <a:cubicBezTo>
                  <a:pt x="169" y="100"/>
                  <a:pt x="159" y="99"/>
                  <a:pt x="149" y="99"/>
                </a:cubicBezTo>
                <a:lnTo>
                  <a:pt x="147" y="37"/>
                </a:lnTo>
                <a:cubicBezTo>
                  <a:pt x="147" y="33"/>
                  <a:pt x="150" y="29"/>
                  <a:pt x="154" y="28"/>
                </a:cubicBezTo>
                <a:lnTo>
                  <a:pt x="169" y="28"/>
                </a:lnTo>
                <a:cubicBezTo>
                  <a:pt x="173" y="29"/>
                  <a:pt x="176" y="33"/>
                  <a:pt x="176" y="37"/>
                </a:cubicBezTo>
                <a:close/>
                <a:moveTo>
                  <a:pt x="122" y="37"/>
                </a:moveTo>
                <a:lnTo>
                  <a:pt x="121" y="99"/>
                </a:lnTo>
                <a:cubicBezTo>
                  <a:pt x="109" y="99"/>
                  <a:pt x="99" y="99"/>
                  <a:pt x="89" y="100"/>
                </a:cubicBezTo>
                <a:lnTo>
                  <a:pt x="93" y="37"/>
                </a:lnTo>
                <a:cubicBezTo>
                  <a:pt x="93" y="33"/>
                  <a:pt x="96" y="29"/>
                  <a:pt x="100" y="28"/>
                </a:cubicBezTo>
                <a:lnTo>
                  <a:pt x="115" y="28"/>
                </a:lnTo>
                <a:cubicBezTo>
                  <a:pt x="119" y="29"/>
                  <a:pt x="122" y="33"/>
                  <a:pt x="122" y="37"/>
                </a:cubicBezTo>
                <a:close/>
                <a:moveTo>
                  <a:pt x="40" y="37"/>
                </a:moveTo>
                <a:cubicBezTo>
                  <a:pt x="40" y="33"/>
                  <a:pt x="43" y="29"/>
                  <a:pt x="47" y="28"/>
                </a:cubicBezTo>
                <a:lnTo>
                  <a:pt x="61" y="28"/>
                </a:lnTo>
                <a:cubicBezTo>
                  <a:pt x="66" y="29"/>
                  <a:pt x="68" y="33"/>
                  <a:pt x="68" y="37"/>
                </a:cubicBezTo>
                <a:lnTo>
                  <a:pt x="61" y="101"/>
                </a:lnTo>
                <a:cubicBezTo>
                  <a:pt x="48" y="101"/>
                  <a:pt x="37" y="102"/>
                  <a:pt x="29" y="103"/>
                </a:cubicBezTo>
                <a:lnTo>
                  <a:pt x="40" y="37"/>
                </a:lnTo>
                <a:close/>
                <a:moveTo>
                  <a:pt x="152" y="175"/>
                </a:moveTo>
                <a:lnTo>
                  <a:pt x="42" y="175"/>
                </a:lnTo>
                <a:lnTo>
                  <a:pt x="42" y="123"/>
                </a:lnTo>
                <a:lnTo>
                  <a:pt x="152" y="123"/>
                </a:lnTo>
                <a:lnTo>
                  <a:pt x="152" y="175"/>
                </a:lnTo>
                <a:close/>
                <a:moveTo>
                  <a:pt x="223" y="212"/>
                </a:moveTo>
                <a:lnTo>
                  <a:pt x="180" y="212"/>
                </a:lnTo>
                <a:lnTo>
                  <a:pt x="180" y="123"/>
                </a:lnTo>
                <a:lnTo>
                  <a:pt x="223" y="123"/>
                </a:lnTo>
                <a:lnTo>
                  <a:pt x="223" y="212"/>
                </a:lnTo>
                <a:close/>
                <a:moveTo>
                  <a:pt x="208" y="101"/>
                </a:moveTo>
                <a:lnTo>
                  <a:pt x="201" y="37"/>
                </a:lnTo>
                <a:cubicBezTo>
                  <a:pt x="201" y="33"/>
                  <a:pt x="204" y="29"/>
                  <a:pt x="208" y="28"/>
                </a:cubicBezTo>
                <a:lnTo>
                  <a:pt x="223" y="28"/>
                </a:lnTo>
                <a:cubicBezTo>
                  <a:pt x="227" y="29"/>
                  <a:pt x="230" y="33"/>
                  <a:pt x="230" y="37"/>
                </a:cubicBezTo>
                <a:lnTo>
                  <a:pt x="240" y="102"/>
                </a:lnTo>
                <a:cubicBezTo>
                  <a:pt x="229" y="102"/>
                  <a:pt x="218" y="101"/>
                  <a:pt x="208" y="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endParaRPr lang="en-US" sz="1600" noProof="1">
              <a:latin typeface="思源黑体 CN Normal" panose="020B0600000000000000" pitchFamily="34" charset="-122"/>
              <a:ea typeface="思源黑体 CN Normal" panose="020B0600000000000000" pitchFamily="34" charset="-122"/>
              <a:sym typeface="思源黑体 CN Normal" panose="020B0600000000000000" pitchFamily="34" charset="-122"/>
            </a:endParaRPr>
          </a:p>
        </p:txBody>
      </p:sp>
      <p:sp>
        <p:nvSpPr>
          <p:cNvPr id="35" name="文本框 34">
            <a:extLst>
              <a:ext uri="{FF2B5EF4-FFF2-40B4-BE49-F238E27FC236}">
                <a16:creationId xmlns:a16="http://schemas.microsoft.com/office/drawing/2014/main" id="{3FD07A96-5254-4CBF-8B6E-E6101E5D1B6D}"/>
              </a:ext>
            </a:extLst>
          </p:cNvPr>
          <p:cNvSpPr txBox="1"/>
          <p:nvPr/>
        </p:nvSpPr>
        <p:spPr>
          <a:xfrm>
            <a:off x="3560866" y="4989390"/>
            <a:ext cx="6599008" cy="700576"/>
          </a:xfrm>
          <a:prstGeom prst="rect">
            <a:avLst/>
          </a:prstGeom>
          <a:noFill/>
        </p:spPr>
        <p:txBody>
          <a:bodyPr wrap="square">
            <a:spAutoFit/>
          </a:bodyPr>
          <a:lstStyle/>
          <a:p>
            <a:pPr fontAlgn="auto">
              <a:lnSpc>
                <a:spcPct val="150000"/>
              </a:lnSpc>
            </a:pPr>
            <a:r>
              <a:rPr lang="en-US" altLang="zh-CN" sz="1400" b="1"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IT</a:t>
            </a:r>
            <a:r>
              <a:rPr lang="zh-CN" altLang="en-US" sz="1400" b="1"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技术支持。</a:t>
            </a:r>
            <a:r>
              <a:rPr lang="zh-CN" altLang="en-US"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我们提供完整的</a:t>
            </a:r>
            <a:r>
              <a:rPr lang="en-US" altLang="zh-CN"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IT</a:t>
            </a:r>
            <a:r>
              <a:rPr lang="zh-CN" altLang="en-US"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技术支持，甚至不是平台的一些</a:t>
            </a:r>
            <a:r>
              <a:rPr lang="en-US" altLang="zh-CN"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IT</a:t>
            </a:r>
            <a:r>
              <a:rPr lang="zh-CN" altLang="en-US"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问题，我们都可以帮忙协助解决，相当于物业多了个免费的</a:t>
            </a:r>
            <a:r>
              <a:rPr lang="en-US" altLang="zh-CN"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IT</a:t>
            </a:r>
            <a:r>
              <a:rPr lang="zh-CN" altLang="en-US"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rPr>
              <a:t>顾问。</a:t>
            </a:r>
            <a:endParaRPr lang="en-US" altLang="zh-CN" sz="1400" kern="1400" spc="100" noProof="1">
              <a:solidFill>
                <a:schemeClr val="tx1">
                  <a:lumMod val="65000"/>
                  <a:lumOff val="35000"/>
                </a:schemeClr>
              </a:solidFill>
              <a:latin typeface="思源黑体 CN Normal" panose="020B0600000000000000" pitchFamily="34" charset="-122"/>
              <a:ea typeface="思源黑体 CN Normal" panose="020B0600000000000000" pitchFamily="34" charset="-122"/>
            </a:endParaRPr>
          </a:p>
        </p:txBody>
      </p:sp>
      <p:sp>
        <p:nvSpPr>
          <p:cNvPr id="36" name="Freeform: Shape 14">
            <a:extLst>
              <a:ext uri="{FF2B5EF4-FFF2-40B4-BE49-F238E27FC236}">
                <a16:creationId xmlns:a16="http://schemas.microsoft.com/office/drawing/2014/main" id="{9A260F1C-AE0D-42A7-BA60-F85D2B4EA1B8}"/>
              </a:ext>
            </a:extLst>
          </p:cNvPr>
          <p:cNvSpPr/>
          <p:nvPr/>
        </p:nvSpPr>
        <p:spPr bwMode="auto">
          <a:xfrm rot="5400000">
            <a:off x="2401195" y="5014197"/>
            <a:ext cx="1066221" cy="659053"/>
          </a:xfrm>
          <a:custGeom>
            <a:avLst/>
            <a:gdLst>
              <a:gd name="T0" fmla="*/ 141 w 803"/>
              <a:gd name="T1" fmla="*/ 404 h 404"/>
              <a:gd name="T2" fmla="*/ 402 w 803"/>
              <a:gd name="T3" fmla="*/ 141 h 404"/>
              <a:gd name="T4" fmla="*/ 663 w 803"/>
              <a:gd name="T5" fmla="*/ 404 h 404"/>
              <a:gd name="T6" fmla="*/ 803 w 803"/>
              <a:gd name="T7" fmla="*/ 404 h 404"/>
              <a:gd name="T8" fmla="*/ 402 w 803"/>
              <a:gd name="T9" fmla="*/ 0 h 404"/>
              <a:gd name="T10" fmla="*/ 0 w 803"/>
              <a:gd name="T11" fmla="*/ 404 h 404"/>
              <a:gd name="T12" fmla="*/ 141 w 803"/>
              <a:gd name="T13" fmla="*/ 404 h 404"/>
            </a:gdLst>
            <a:ahLst/>
            <a:cxnLst>
              <a:cxn ang="0">
                <a:pos x="T0" y="T1"/>
              </a:cxn>
              <a:cxn ang="0">
                <a:pos x="T2" y="T3"/>
              </a:cxn>
              <a:cxn ang="0">
                <a:pos x="T4" y="T5"/>
              </a:cxn>
              <a:cxn ang="0">
                <a:pos x="T6" y="T7"/>
              </a:cxn>
              <a:cxn ang="0">
                <a:pos x="T8" y="T9"/>
              </a:cxn>
              <a:cxn ang="0">
                <a:pos x="T10" y="T11"/>
              </a:cxn>
              <a:cxn ang="0">
                <a:pos x="T12" y="T13"/>
              </a:cxn>
            </a:cxnLst>
            <a:rect l="0" t="0" r="r" b="b"/>
            <a:pathLst>
              <a:path w="803" h="404">
                <a:moveTo>
                  <a:pt x="141" y="404"/>
                </a:moveTo>
                <a:lnTo>
                  <a:pt x="402" y="141"/>
                </a:lnTo>
                <a:lnTo>
                  <a:pt x="663" y="404"/>
                </a:lnTo>
                <a:lnTo>
                  <a:pt x="803" y="404"/>
                </a:lnTo>
                <a:lnTo>
                  <a:pt x="402" y="0"/>
                </a:lnTo>
                <a:lnTo>
                  <a:pt x="0" y="404"/>
                </a:lnTo>
                <a:lnTo>
                  <a:pt x="141" y="404"/>
                </a:lnTo>
                <a:close/>
              </a:path>
            </a:pathLst>
          </a:custGeom>
          <a:gradFill>
            <a:gsLst>
              <a:gs pos="99000">
                <a:schemeClr val="accent1">
                  <a:lumMod val="20000"/>
                  <a:lumOff val="80000"/>
                </a:schemeClr>
              </a:gs>
              <a:gs pos="71000">
                <a:srgbClr val="BE8DBB"/>
              </a:gs>
              <a:gs pos="0">
                <a:srgbClr val="FE7D89"/>
              </a:gs>
              <a:gs pos="36000">
                <a:srgbClr val="FE6E8B"/>
              </a:gs>
            </a:gsLst>
            <a:lin ang="10740000" scaled="0"/>
          </a:gradFill>
          <a:ln>
            <a:noFill/>
          </a:ln>
          <a:effectLst/>
        </p:spPr>
        <p:txBody>
          <a:bodyPr anchor="ctr"/>
          <a:lstStyle/>
          <a:p>
            <a:pPr algn="ctr" fontAlgn="auto"/>
            <a:endParaRPr sz="2400" noProof="1">
              <a:latin typeface="Arial" panose="020B0704020202020204"/>
              <a:ea typeface="微软雅黑" panose="020B0703020204020201" pitchFamily="34" charset="-122"/>
              <a:sym typeface="Arial" panose="020B0704020202020204"/>
            </a:endParaRPr>
          </a:p>
        </p:txBody>
      </p:sp>
      <p:sp>
        <p:nvSpPr>
          <p:cNvPr id="37" name="文本框 36">
            <a:extLst>
              <a:ext uri="{FF2B5EF4-FFF2-40B4-BE49-F238E27FC236}">
                <a16:creationId xmlns:a16="http://schemas.microsoft.com/office/drawing/2014/main" id="{43978597-DC67-49A9-8224-F67BFC93D56F}"/>
              </a:ext>
            </a:extLst>
          </p:cNvPr>
          <p:cNvSpPr txBox="1"/>
          <p:nvPr/>
        </p:nvSpPr>
        <p:spPr>
          <a:xfrm>
            <a:off x="2468495" y="5159057"/>
            <a:ext cx="518326" cy="369332"/>
          </a:xfrm>
          <a:prstGeom prst="rect">
            <a:avLst/>
          </a:prstGeom>
          <a:noFill/>
        </p:spPr>
        <p:txBody>
          <a:bodyPr wrap="square">
            <a:spAutoFit/>
          </a:bodyPr>
          <a:lstStyle/>
          <a:p>
            <a:pPr fontAlgn="auto"/>
            <a:r>
              <a:rPr lang="ru-RU" altLang="zh-CN" sz="1800" b="1" noProof="1">
                <a:gradFill>
                  <a:gsLst>
                    <a:gs pos="12000">
                      <a:srgbClr val="ED8AB0"/>
                    </a:gs>
                    <a:gs pos="92000">
                      <a:srgbClr val="BE8DBB"/>
                    </a:gs>
                    <a:gs pos="43000">
                      <a:srgbClr val="E364BB"/>
                    </a:gs>
                  </a:gsLst>
                  <a:path path="circle"/>
                </a:gradFill>
                <a:latin typeface="Source Han Sans CN Heavy" panose="020B0600000000000000" charset="-122"/>
                <a:ea typeface="Source Han Sans CN Heavy" panose="020B0600000000000000" charset="-122"/>
                <a:sym typeface="Arial" panose="020B0704020202020204"/>
              </a:rPr>
              <a:t>0</a:t>
            </a:r>
            <a:r>
              <a:rPr lang="en-US" altLang="zh-CN" b="1" noProof="1">
                <a:gradFill>
                  <a:gsLst>
                    <a:gs pos="12000">
                      <a:srgbClr val="ED8AB0"/>
                    </a:gs>
                    <a:gs pos="92000">
                      <a:srgbClr val="BE8DBB"/>
                    </a:gs>
                    <a:gs pos="43000">
                      <a:srgbClr val="E364BB"/>
                    </a:gs>
                  </a:gsLst>
                  <a:path path="circle"/>
                </a:gradFill>
                <a:latin typeface="Source Han Sans CN Heavy" panose="020B0600000000000000" charset="-122"/>
                <a:ea typeface="Source Han Sans CN Heavy" panose="020B0600000000000000" charset="-122"/>
                <a:sym typeface="Arial" panose="020B0704020202020204"/>
              </a:rPr>
              <a:t>7</a:t>
            </a:r>
            <a:endParaRPr lang="ru-RU" altLang="zh-CN" sz="1800" b="1" noProof="1">
              <a:gradFill>
                <a:gsLst>
                  <a:gs pos="12000">
                    <a:srgbClr val="ED8AB0"/>
                  </a:gs>
                  <a:gs pos="92000">
                    <a:srgbClr val="BE8DBB"/>
                  </a:gs>
                  <a:gs pos="43000">
                    <a:srgbClr val="E364BB"/>
                  </a:gs>
                </a:gsLst>
                <a:path path="circle"/>
              </a:gradFill>
              <a:latin typeface="Source Han Sans CN Heavy" panose="020B0600000000000000" charset="-122"/>
              <a:ea typeface="Source Han Sans CN Heavy" panose="020B0600000000000000" charset="-122"/>
              <a:sym typeface="Arial" panose="020B0704020202020204"/>
            </a:endParaRPr>
          </a:p>
        </p:txBody>
      </p:sp>
    </p:spTree>
    <p:extLst>
      <p:ext uri="{BB962C8B-B14F-4D97-AF65-F5344CB8AC3E}">
        <p14:creationId xmlns:p14="http://schemas.microsoft.com/office/powerpoint/2010/main" val="4150186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文本框 89">
            <a:extLst>
              <a:ext uri="{FF2B5EF4-FFF2-40B4-BE49-F238E27FC236}">
                <a16:creationId xmlns:a16="http://schemas.microsoft.com/office/drawing/2014/main" id="{B5F5254E-B521-4417-8EC0-BB165636AC96}"/>
              </a:ext>
            </a:extLst>
          </p:cNvPr>
          <p:cNvSpPr txBox="1"/>
          <p:nvPr/>
        </p:nvSpPr>
        <p:spPr>
          <a:xfrm>
            <a:off x="984986" y="730186"/>
            <a:ext cx="5058748" cy="677108"/>
          </a:xfrm>
          <a:prstGeom prst="rect">
            <a:avLst/>
          </a:prstGeom>
          <a:noFill/>
        </p:spPr>
        <p:txBody>
          <a:bodyPr wrap="square" lIns="0" tIns="0" rIns="0" bIns="0" rtlCol="0">
            <a:spAutoFit/>
          </a:bodyPr>
          <a:lstStyle/>
          <a:p>
            <a:r>
              <a:rPr lang="zh-CN" altLang="en-US" sz="4400" dirty="0">
                <a:solidFill>
                  <a:schemeClr val="tx1">
                    <a:lumMod val="75000"/>
                    <a:lumOff val="25000"/>
                  </a:schemeClr>
                </a:solidFill>
                <a:latin typeface="字魂105号-简雅黑" panose="00000500000000000000" pitchFamily="2" charset="-122"/>
                <a:ea typeface="字魂105号-简雅黑" panose="00000500000000000000" pitchFamily="2" charset="-122"/>
              </a:rPr>
              <a:t>社区互通</a:t>
            </a:r>
          </a:p>
        </p:txBody>
      </p:sp>
      <p:sp>
        <p:nvSpPr>
          <p:cNvPr id="93" name="文本框 92">
            <a:extLst>
              <a:ext uri="{FF2B5EF4-FFF2-40B4-BE49-F238E27FC236}">
                <a16:creationId xmlns:a16="http://schemas.microsoft.com/office/drawing/2014/main" id="{88904E1E-0005-4963-8FCC-DEE627400E65}"/>
              </a:ext>
            </a:extLst>
          </p:cNvPr>
          <p:cNvSpPr txBox="1"/>
          <p:nvPr/>
        </p:nvSpPr>
        <p:spPr>
          <a:xfrm>
            <a:off x="3610909" y="987581"/>
            <a:ext cx="3141725" cy="276999"/>
          </a:xfrm>
          <a:prstGeom prst="rect">
            <a:avLst/>
          </a:prstGeom>
          <a:noFill/>
        </p:spPr>
        <p:txBody>
          <a:bodyPr wrap="square" lIns="0" tIns="0" rIns="0" bIns="0" rtlCol="0" anchor="ctr" anchorCtr="0">
            <a:spAutoFit/>
          </a:bodyPr>
          <a:lstStyle>
            <a:defPPr>
              <a:defRPr lang="zh-CN"/>
            </a:defPPr>
            <a:lvl1pPr>
              <a:defRPr sz="2000" b="1">
                <a:solidFill>
                  <a:schemeClr val="tx1">
                    <a:lumMod val="75000"/>
                    <a:lumOff val="25000"/>
                    <a:alpha val="20000"/>
                  </a:schemeClr>
                </a:solidFill>
                <a:latin typeface="+mj-lt"/>
              </a:defRPr>
            </a:lvl1pPr>
          </a:lstStyle>
          <a:p>
            <a:r>
              <a:rPr lang="en-US" altLang="zh-CN" sz="1800" dirty="0">
                <a:latin typeface="字魂105号-简雅黑" panose="00000500000000000000" pitchFamily="2" charset="-122"/>
                <a:ea typeface="字魂105号-简雅黑" panose="00000500000000000000" pitchFamily="2" charset="-122"/>
              </a:rPr>
              <a:t>app</a:t>
            </a:r>
            <a:r>
              <a:rPr lang="zh-CN" altLang="en-US" sz="1800" dirty="0">
                <a:latin typeface="字魂105号-简雅黑" panose="00000500000000000000" pitchFamily="2" charset="-122"/>
                <a:ea typeface="字魂105号-简雅黑" panose="00000500000000000000" pitchFamily="2" charset="-122"/>
              </a:rPr>
              <a:t>及小程序</a:t>
            </a:r>
            <a:endParaRPr lang="en-US" altLang="zh-CN" sz="1800" dirty="0">
              <a:latin typeface="字魂105号-简雅黑" panose="00000500000000000000" pitchFamily="2" charset="-122"/>
              <a:ea typeface="字魂105号-简雅黑" panose="00000500000000000000" pitchFamily="2" charset="-122"/>
            </a:endParaRPr>
          </a:p>
        </p:txBody>
      </p:sp>
      <p:grpSp>
        <p:nvGrpSpPr>
          <p:cNvPr id="96" name="组合 95">
            <a:extLst>
              <a:ext uri="{FF2B5EF4-FFF2-40B4-BE49-F238E27FC236}">
                <a16:creationId xmlns:a16="http://schemas.microsoft.com/office/drawing/2014/main" id="{825F7E2B-72E4-475E-8FE7-A3323460DCD0}"/>
              </a:ext>
            </a:extLst>
          </p:cNvPr>
          <p:cNvGrpSpPr/>
          <p:nvPr/>
        </p:nvGrpSpPr>
        <p:grpSpPr>
          <a:xfrm>
            <a:off x="3316173" y="804022"/>
            <a:ext cx="141677" cy="644119"/>
            <a:chOff x="10383138" y="448126"/>
            <a:chExt cx="947862" cy="333369"/>
          </a:xfrm>
        </p:grpSpPr>
        <p:sp>
          <p:nvSpPr>
            <p:cNvPr id="100" name="矩形: 圆角 99">
              <a:extLst>
                <a:ext uri="{FF2B5EF4-FFF2-40B4-BE49-F238E27FC236}">
                  <a16:creationId xmlns:a16="http://schemas.microsoft.com/office/drawing/2014/main" id="{79EE1998-FDCE-441E-ABE0-B4A93F75C008}"/>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101" name="Rounded Rectangle 5_1">
              <a:extLst>
                <a:ext uri="{FF2B5EF4-FFF2-40B4-BE49-F238E27FC236}">
                  <a16:creationId xmlns:a16="http://schemas.microsoft.com/office/drawing/2014/main" id="{CFE0B125-D239-4336-9839-9571BFFD568A}"/>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grpSp>
      <p:grpSp>
        <p:nvGrpSpPr>
          <p:cNvPr id="27" name="组合 26">
            <a:extLst>
              <a:ext uri="{FF2B5EF4-FFF2-40B4-BE49-F238E27FC236}">
                <a16:creationId xmlns:a16="http://schemas.microsoft.com/office/drawing/2014/main" id="{9BDC8CB1-F20B-4E6D-9838-9ADAF7084143}"/>
              </a:ext>
            </a:extLst>
          </p:cNvPr>
          <p:cNvGrpSpPr/>
          <p:nvPr/>
        </p:nvGrpSpPr>
        <p:grpSpPr>
          <a:xfrm>
            <a:off x="931911" y="1699557"/>
            <a:ext cx="2525939" cy="475833"/>
            <a:chOff x="10383138" y="448126"/>
            <a:chExt cx="947862" cy="333369"/>
          </a:xfrm>
        </p:grpSpPr>
        <p:sp>
          <p:nvSpPr>
            <p:cNvPr id="28" name="矩形: 圆角 27">
              <a:extLst>
                <a:ext uri="{FF2B5EF4-FFF2-40B4-BE49-F238E27FC236}">
                  <a16:creationId xmlns:a16="http://schemas.microsoft.com/office/drawing/2014/main" id="{AA8DBD37-75E3-439A-9949-8683C17870CE}"/>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29" name="Rounded Rectangle 5_1">
              <a:extLst>
                <a:ext uri="{FF2B5EF4-FFF2-40B4-BE49-F238E27FC236}">
                  <a16:creationId xmlns:a16="http://schemas.microsoft.com/office/drawing/2014/main" id="{AE9E4BFC-F94F-4E05-ADC9-D63E90647AE5}"/>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30" name="文本框 29">
            <a:extLst>
              <a:ext uri="{FF2B5EF4-FFF2-40B4-BE49-F238E27FC236}">
                <a16:creationId xmlns:a16="http://schemas.microsoft.com/office/drawing/2014/main" id="{947D466D-3977-4BF2-A172-977DB82C6DA8}"/>
              </a:ext>
            </a:extLst>
          </p:cNvPr>
          <p:cNvSpPr txBox="1"/>
          <p:nvPr/>
        </p:nvSpPr>
        <p:spPr>
          <a:xfrm>
            <a:off x="1094009" y="1752807"/>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01</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31" name="文本框 30">
            <a:extLst>
              <a:ext uri="{FF2B5EF4-FFF2-40B4-BE49-F238E27FC236}">
                <a16:creationId xmlns:a16="http://schemas.microsoft.com/office/drawing/2014/main" id="{1750DAC2-9C0C-4992-A0C8-7A1D3A2A793A}"/>
              </a:ext>
            </a:extLst>
          </p:cNvPr>
          <p:cNvSpPr txBox="1"/>
          <p:nvPr/>
        </p:nvSpPr>
        <p:spPr>
          <a:xfrm>
            <a:off x="4476734" y="1521975"/>
            <a:ext cx="7155942" cy="830997"/>
          </a:xfrm>
          <a:prstGeom prst="rect">
            <a:avLst/>
          </a:prstGeom>
          <a:noFill/>
        </p:spPr>
        <p:txBody>
          <a:bodyPr wrap="square" lIns="0" tIns="0" rIns="0" bIns="0" rtlCol="0">
            <a:spAutoFit/>
          </a:bodyPr>
          <a:lstStyle/>
          <a:p>
            <a:r>
              <a:rPr lang="zh-CN" altLang="en-US" sz="5400" dirty="0">
                <a:solidFill>
                  <a:schemeClr val="tx1">
                    <a:lumMod val="75000"/>
                    <a:lumOff val="25000"/>
                  </a:schemeClr>
                </a:solidFill>
                <a:ea typeface="字魂105号-简雅黑" panose="00000500000000000000" pitchFamily="2" charset="-122"/>
              </a:rPr>
              <a:t>我们可以为您带来什么</a:t>
            </a:r>
          </a:p>
        </p:txBody>
      </p:sp>
      <p:sp>
        <p:nvSpPr>
          <p:cNvPr id="32" name="文本框 31">
            <a:extLst>
              <a:ext uri="{FF2B5EF4-FFF2-40B4-BE49-F238E27FC236}">
                <a16:creationId xmlns:a16="http://schemas.microsoft.com/office/drawing/2014/main" id="{70638B1E-C7AB-4173-B272-47BC711D328E}"/>
              </a:ext>
            </a:extLst>
          </p:cNvPr>
          <p:cNvSpPr txBox="1"/>
          <p:nvPr/>
        </p:nvSpPr>
        <p:spPr>
          <a:xfrm>
            <a:off x="4476734" y="2424430"/>
            <a:ext cx="4414147" cy="198644"/>
          </a:xfrm>
          <a:prstGeom prst="rect">
            <a:avLst/>
          </a:prstGeom>
          <a:noFill/>
        </p:spPr>
        <p:txBody>
          <a:bodyPr wrap="square" lIns="0" tIns="0" rIns="0" bIns="0" rtlCol="0">
            <a:spAutoFit/>
          </a:bodyPr>
          <a:lstStyle/>
          <a:p>
            <a:pPr>
              <a:lnSpc>
                <a:spcPct val="130000"/>
              </a:lnSpc>
            </a:pPr>
            <a:r>
              <a:rPr lang="zh-CN" altLang="en-US" sz="1100" b="0" i="0" dirty="0">
                <a:solidFill>
                  <a:srgbClr val="FF8000"/>
                </a:solidFill>
                <a:effectLst/>
                <a:latin typeface="字魂105号-简雅黑" panose="00000500000000000000" pitchFamily="2" charset="-122"/>
                <a:ea typeface="字魂105号-简雅黑" panose="00000500000000000000" pitchFamily="2" charset="-122"/>
              </a:rPr>
              <a:t>更高的效益、更低的成本、业主认可、额外收益、</a:t>
            </a:r>
            <a:r>
              <a:rPr lang="en-US" altLang="zh-CN" sz="1100" b="0" i="0" dirty="0">
                <a:solidFill>
                  <a:srgbClr val="FF8000"/>
                </a:solidFill>
                <a:effectLst/>
                <a:latin typeface="字魂105号-简雅黑" panose="00000500000000000000" pitchFamily="2" charset="-122"/>
                <a:ea typeface="字魂105号-简雅黑" panose="00000500000000000000" pitchFamily="2" charset="-122"/>
              </a:rPr>
              <a:t>app</a:t>
            </a:r>
            <a:r>
              <a:rPr lang="zh-CN" altLang="en-US" sz="1100" b="0" i="0" dirty="0">
                <a:solidFill>
                  <a:srgbClr val="FF8000"/>
                </a:solidFill>
                <a:effectLst/>
                <a:latin typeface="字魂105号-简雅黑" panose="00000500000000000000" pitchFamily="2" charset="-122"/>
                <a:ea typeface="字魂105号-简雅黑" panose="00000500000000000000" pitchFamily="2" charset="-122"/>
              </a:rPr>
              <a:t>及小程序的运营</a:t>
            </a:r>
            <a:endParaRPr lang="en-US" altLang="zh-CN" sz="1100" dirty="0">
              <a:solidFill>
                <a:srgbClr val="FF8000"/>
              </a:solidFill>
              <a:latin typeface="字魂105号-简雅黑" panose="00000500000000000000" pitchFamily="2" charset="-122"/>
              <a:ea typeface="字魂105号-简雅黑" panose="00000500000000000000" pitchFamily="2" charset="-122"/>
            </a:endParaRPr>
          </a:p>
        </p:txBody>
      </p:sp>
      <p:grpSp>
        <p:nvGrpSpPr>
          <p:cNvPr id="33" name="组合 32">
            <a:extLst>
              <a:ext uri="{FF2B5EF4-FFF2-40B4-BE49-F238E27FC236}">
                <a16:creationId xmlns:a16="http://schemas.microsoft.com/office/drawing/2014/main" id="{03760A89-9A21-491D-9BE0-D0E7AAFB9AAD}"/>
              </a:ext>
            </a:extLst>
          </p:cNvPr>
          <p:cNvGrpSpPr/>
          <p:nvPr/>
        </p:nvGrpSpPr>
        <p:grpSpPr>
          <a:xfrm>
            <a:off x="952334" y="3006418"/>
            <a:ext cx="2525939" cy="475833"/>
            <a:chOff x="10383138" y="448126"/>
            <a:chExt cx="947862" cy="333369"/>
          </a:xfrm>
        </p:grpSpPr>
        <p:sp>
          <p:nvSpPr>
            <p:cNvPr id="34" name="矩形: 圆角 33">
              <a:extLst>
                <a:ext uri="{FF2B5EF4-FFF2-40B4-BE49-F238E27FC236}">
                  <a16:creationId xmlns:a16="http://schemas.microsoft.com/office/drawing/2014/main" id="{5A3AF34A-4AB6-4000-9DFC-E4CF811324E6}"/>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35" name="Rounded Rectangle 5_1">
              <a:extLst>
                <a:ext uri="{FF2B5EF4-FFF2-40B4-BE49-F238E27FC236}">
                  <a16:creationId xmlns:a16="http://schemas.microsoft.com/office/drawing/2014/main" id="{47ED54F8-1ADD-4239-A004-F5B9A1D6604A}"/>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36" name="文本框 35">
            <a:extLst>
              <a:ext uri="{FF2B5EF4-FFF2-40B4-BE49-F238E27FC236}">
                <a16:creationId xmlns:a16="http://schemas.microsoft.com/office/drawing/2014/main" id="{9D289005-BD80-42BF-BB0A-A2F7D023222B}"/>
              </a:ext>
            </a:extLst>
          </p:cNvPr>
          <p:cNvSpPr txBox="1"/>
          <p:nvPr/>
        </p:nvSpPr>
        <p:spPr>
          <a:xfrm>
            <a:off x="1114432" y="3059668"/>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37" name="文本框 36">
            <a:extLst>
              <a:ext uri="{FF2B5EF4-FFF2-40B4-BE49-F238E27FC236}">
                <a16:creationId xmlns:a16="http://schemas.microsoft.com/office/drawing/2014/main" id="{9D7D8C99-1D5B-440F-B9EF-2F575B837415}"/>
              </a:ext>
            </a:extLst>
          </p:cNvPr>
          <p:cNvSpPr txBox="1"/>
          <p:nvPr/>
        </p:nvSpPr>
        <p:spPr>
          <a:xfrm>
            <a:off x="4497157" y="2828836"/>
            <a:ext cx="7155942" cy="830997"/>
          </a:xfrm>
          <a:prstGeom prst="rect">
            <a:avLst/>
          </a:prstGeom>
          <a:noFill/>
        </p:spPr>
        <p:txBody>
          <a:bodyPr wrap="square" lIns="0" tIns="0" rIns="0" bIns="0" rtlCol="0">
            <a:spAutoFit/>
          </a:bodyPr>
          <a:lstStyle/>
          <a:p>
            <a:r>
              <a:rPr lang="zh-CN" altLang="en-US" sz="5400" dirty="0">
                <a:solidFill>
                  <a:srgbClr val="FF8000"/>
                </a:solidFill>
                <a:latin typeface="字魂105号-简雅黑" panose="00000500000000000000" pitchFamily="2" charset="-122"/>
                <a:ea typeface="字魂105号-简雅黑" panose="00000500000000000000" pitchFamily="2" charset="-122"/>
              </a:rPr>
              <a:t>主要功能及应用场景</a:t>
            </a:r>
          </a:p>
        </p:txBody>
      </p:sp>
      <p:sp>
        <p:nvSpPr>
          <p:cNvPr id="38" name="文本框 37">
            <a:extLst>
              <a:ext uri="{FF2B5EF4-FFF2-40B4-BE49-F238E27FC236}">
                <a16:creationId xmlns:a16="http://schemas.microsoft.com/office/drawing/2014/main" id="{B7C7AFE5-0A96-42AA-8E70-49CF96CD933E}"/>
              </a:ext>
            </a:extLst>
          </p:cNvPr>
          <p:cNvSpPr txBox="1"/>
          <p:nvPr/>
        </p:nvSpPr>
        <p:spPr>
          <a:xfrm>
            <a:off x="4497157" y="3731291"/>
            <a:ext cx="6683033" cy="198644"/>
          </a:xfrm>
          <a:prstGeom prst="rect">
            <a:avLst/>
          </a:prstGeom>
          <a:noFill/>
        </p:spPr>
        <p:txBody>
          <a:bodyPr wrap="square" lIns="0" tIns="0" rIns="0" bIns="0" rtlCol="0">
            <a:spAutoFit/>
          </a:bodyPr>
          <a:lstStyle/>
          <a:p>
            <a:pPr>
              <a:lnSpc>
                <a:spcPct val="130000"/>
              </a:lnSpc>
            </a:pPr>
            <a:r>
              <a:rPr lang="zh-CN" altLang="en-US" sz="1100" b="0" i="0" dirty="0">
                <a:solidFill>
                  <a:srgbClr val="FF8000"/>
                </a:solidFill>
                <a:effectLst/>
                <a:latin typeface="字魂105号-简雅黑" panose="00000500000000000000" pitchFamily="2" charset="-122"/>
                <a:ea typeface="字魂105号-简雅黑" panose="00000500000000000000" pitchFamily="2" charset="-122"/>
              </a:rPr>
              <a:t>物业缴费、登记薄、有偿服务、百事通、社区见闻、报修、邻里互助、账单、通知公告、车牌找人等</a:t>
            </a:r>
            <a:endParaRPr lang="en-US" altLang="zh-CN" sz="1100" dirty="0">
              <a:solidFill>
                <a:srgbClr val="FF8000"/>
              </a:solidFill>
              <a:latin typeface="字魂105号-简雅黑" panose="00000500000000000000" pitchFamily="2" charset="-122"/>
              <a:ea typeface="字魂105号-简雅黑" panose="00000500000000000000" pitchFamily="2" charset="-122"/>
            </a:endParaRPr>
          </a:p>
        </p:txBody>
      </p:sp>
      <p:grpSp>
        <p:nvGrpSpPr>
          <p:cNvPr id="39" name="组合 38">
            <a:extLst>
              <a:ext uri="{FF2B5EF4-FFF2-40B4-BE49-F238E27FC236}">
                <a16:creationId xmlns:a16="http://schemas.microsoft.com/office/drawing/2014/main" id="{4AF4C845-7B3C-4738-B487-14DAD0617DD2}"/>
              </a:ext>
            </a:extLst>
          </p:cNvPr>
          <p:cNvGrpSpPr/>
          <p:nvPr/>
        </p:nvGrpSpPr>
        <p:grpSpPr>
          <a:xfrm>
            <a:off x="984986" y="4353305"/>
            <a:ext cx="2525939" cy="475833"/>
            <a:chOff x="10383138" y="448126"/>
            <a:chExt cx="947862" cy="333369"/>
          </a:xfrm>
        </p:grpSpPr>
        <p:sp>
          <p:nvSpPr>
            <p:cNvPr id="40" name="矩形: 圆角 39">
              <a:extLst>
                <a:ext uri="{FF2B5EF4-FFF2-40B4-BE49-F238E27FC236}">
                  <a16:creationId xmlns:a16="http://schemas.microsoft.com/office/drawing/2014/main" id="{1A0A80D6-8804-4305-8CDA-E7557FCE61C1}"/>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41" name="Rounded Rectangle 5_1">
              <a:extLst>
                <a:ext uri="{FF2B5EF4-FFF2-40B4-BE49-F238E27FC236}">
                  <a16:creationId xmlns:a16="http://schemas.microsoft.com/office/drawing/2014/main" id="{EE616F9B-1E71-48CF-8859-C68D25B6F78F}"/>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42" name="文本框 41">
            <a:extLst>
              <a:ext uri="{FF2B5EF4-FFF2-40B4-BE49-F238E27FC236}">
                <a16:creationId xmlns:a16="http://schemas.microsoft.com/office/drawing/2014/main" id="{093621C0-4DAB-4AD6-8B0A-B6CCACECD5F4}"/>
              </a:ext>
            </a:extLst>
          </p:cNvPr>
          <p:cNvSpPr txBox="1"/>
          <p:nvPr/>
        </p:nvSpPr>
        <p:spPr>
          <a:xfrm>
            <a:off x="1147084" y="4406555"/>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03</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43" name="文本框 42">
            <a:extLst>
              <a:ext uri="{FF2B5EF4-FFF2-40B4-BE49-F238E27FC236}">
                <a16:creationId xmlns:a16="http://schemas.microsoft.com/office/drawing/2014/main" id="{D38A6B38-DC0F-4990-8AFC-559548AC6F70}"/>
              </a:ext>
            </a:extLst>
          </p:cNvPr>
          <p:cNvSpPr txBox="1"/>
          <p:nvPr/>
        </p:nvSpPr>
        <p:spPr>
          <a:xfrm>
            <a:off x="4529809" y="4175723"/>
            <a:ext cx="7155942" cy="830997"/>
          </a:xfrm>
          <a:prstGeom prst="rect">
            <a:avLst/>
          </a:prstGeom>
          <a:noFill/>
        </p:spPr>
        <p:txBody>
          <a:bodyPr wrap="square" lIns="0" tIns="0" rIns="0" bIns="0" rtlCol="0">
            <a:spAutoFit/>
          </a:bodyPr>
          <a:lstStyle/>
          <a:p>
            <a:r>
              <a:rPr lang="zh-CN" altLang="en-US" sz="5400" dirty="0">
                <a:solidFill>
                  <a:schemeClr val="tx1">
                    <a:lumMod val="75000"/>
                    <a:lumOff val="25000"/>
                  </a:schemeClr>
                </a:solidFill>
                <a:latin typeface="字魂105号-简雅黑" panose="00000500000000000000" pitchFamily="2" charset="-122"/>
                <a:ea typeface="字魂105号-简雅黑" panose="00000500000000000000" pitchFamily="2" charset="-122"/>
              </a:rPr>
              <a:t>我们提供的服务</a:t>
            </a:r>
          </a:p>
        </p:txBody>
      </p:sp>
      <p:sp>
        <p:nvSpPr>
          <p:cNvPr id="44" name="文本框 43">
            <a:extLst>
              <a:ext uri="{FF2B5EF4-FFF2-40B4-BE49-F238E27FC236}">
                <a16:creationId xmlns:a16="http://schemas.microsoft.com/office/drawing/2014/main" id="{DEA82E4B-991E-4A51-978D-1BDDCB5C5220}"/>
              </a:ext>
            </a:extLst>
          </p:cNvPr>
          <p:cNvSpPr txBox="1"/>
          <p:nvPr/>
        </p:nvSpPr>
        <p:spPr>
          <a:xfrm>
            <a:off x="4529809" y="5078178"/>
            <a:ext cx="6683033" cy="198644"/>
          </a:xfrm>
          <a:prstGeom prst="rect">
            <a:avLst/>
          </a:prstGeom>
          <a:noFill/>
        </p:spPr>
        <p:txBody>
          <a:bodyPr wrap="square" lIns="0" tIns="0" rIns="0" bIns="0" rtlCol="0">
            <a:spAutoFit/>
          </a:bodyPr>
          <a:lstStyle/>
          <a:p>
            <a:pPr>
              <a:lnSpc>
                <a:spcPct val="130000"/>
              </a:lnSpc>
            </a:pPr>
            <a:r>
              <a:rPr lang="zh-CN" altLang="en-US" sz="1100" dirty="0">
                <a:solidFill>
                  <a:srgbClr val="FF8000"/>
                </a:solidFill>
                <a:latin typeface="字魂105号-简雅黑" panose="00000500000000000000" pitchFamily="2" charset="-122"/>
                <a:ea typeface="字魂105号-简雅黑" panose="00000500000000000000" pitchFamily="2" charset="-122"/>
              </a:rPr>
              <a:t>免费维护、免费升级、</a:t>
            </a:r>
            <a:r>
              <a:rPr lang="en-US" altLang="zh-CN" sz="1100" dirty="0">
                <a:solidFill>
                  <a:srgbClr val="FF8000"/>
                </a:solidFill>
                <a:latin typeface="字魂105号-简雅黑" panose="00000500000000000000" pitchFamily="2" charset="-122"/>
                <a:ea typeface="字魂105号-简雅黑" panose="00000500000000000000" pitchFamily="2" charset="-122"/>
              </a:rPr>
              <a:t>app</a:t>
            </a:r>
            <a:r>
              <a:rPr lang="zh-CN" altLang="en-US" sz="1100" dirty="0">
                <a:solidFill>
                  <a:srgbClr val="FF8000"/>
                </a:solidFill>
                <a:latin typeface="字魂105号-简雅黑" panose="00000500000000000000" pitchFamily="2" charset="-122"/>
                <a:ea typeface="字魂105号-简雅黑" panose="00000500000000000000" pitchFamily="2" charset="-122"/>
              </a:rPr>
              <a:t>及小程序运营、社区</a:t>
            </a:r>
            <a:r>
              <a:rPr lang="en-US" altLang="zh-CN" sz="1100" dirty="0">
                <a:solidFill>
                  <a:srgbClr val="FF8000"/>
                </a:solidFill>
                <a:latin typeface="字魂105号-简雅黑" panose="00000500000000000000" pitchFamily="2" charset="-122"/>
                <a:ea typeface="字魂105号-简雅黑" panose="00000500000000000000" pitchFamily="2" charset="-122"/>
              </a:rPr>
              <a:t>IT</a:t>
            </a:r>
            <a:r>
              <a:rPr lang="zh-CN" altLang="en-US" sz="1100" dirty="0">
                <a:solidFill>
                  <a:srgbClr val="FF8000"/>
                </a:solidFill>
                <a:latin typeface="字魂105号-简雅黑" panose="00000500000000000000" pitchFamily="2" charset="-122"/>
                <a:ea typeface="字魂105号-简雅黑" panose="00000500000000000000" pitchFamily="2" charset="-122"/>
              </a:rPr>
              <a:t>服务、一对一技术支持</a:t>
            </a:r>
            <a:endParaRPr lang="en-US" altLang="zh-CN" sz="1100" dirty="0">
              <a:solidFill>
                <a:srgbClr val="FF8000"/>
              </a:solidFill>
              <a:latin typeface="字魂105号-简雅黑" panose="00000500000000000000" pitchFamily="2" charset="-122"/>
              <a:ea typeface="字魂105号-简雅黑" panose="00000500000000000000" pitchFamily="2" charset="-122"/>
            </a:endParaRPr>
          </a:p>
        </p:txBody>
      </p:sp>
      <p:grpSp>
        <p:nvGrpSpPr>
          <p:cNvPr id="45" name="组合 44">
            <a:extLst>
              <a:ext uri="{FF2B5EF4-FFF2-40B4-BE49-F238E27FC236}">
                <a16:creationId xmlns:a16="http://schemas.microsoft.com/office/drawing/2014/main" id="{7E4431EB-ACF8-4676-89FD-738CC3023EF9}"/>
              </a:ext>
            </a:extLst>
          </p:cNvPr>
          <p:cNvGrpSpPr/>
          <p:nvPr/>
        </p:nvGrpSpPr>
        <p:grpSpPr>
          <a:xfrm>
            <a:off x="984986" y="5656661"/>
            <a:ext cx="2525939" cy="475833"/>
            <a:chOff x="10383138" y="448126"/>
            <a:chExt cx="947862" cy="333369"/>
          </a:xfrm>
        </p:grpSpPr>
        <p:sp>
          <p:nvSpPr>
            <p:cNvPr id="46" name="矩形: 圆角 45">
              <a:extLst>
                <a:ext uri="{FF2B5EF4-FFF2-40B4-BE49-F238E27FC236}">
                  <a16:creationId xmlns:a16="http://schemas.microsoft.com/office/drawing/2014/main" id="{C0D44036-A594-4703-BD12-02948E1483DB}"/>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47" name="Rounded Rectangle 5_1">
              <a:extLst>
                <a:ext uri="{FF2B5EF4-FFF2-40B4-BE49-F238E27FC236}">
                  <a16:creationId xmlns:a16="http://schemas.microsoft.com/office/drawing/2014/main" id="{6C7ACA75-89E9-4E0D-A713-9BC398E0D023}"/>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48" name="文本框 47">
            <a:extLst>
              <a:ext uri="{FF2B5EF4-FFF2-40B4-BE49-F238E27FC236}">
                <a16:creationId xmlns:a16="http://schemas.microsoft.com/office/drawing/2014/main" id="{89522038-36C4-42C0-8221-0858AEFA3FCE}"/>
              </a:ext>
            </a:extLst>
          </p:cNvPr>
          <p:cNvSpPr txBox="1"/>
          <p:nvPr/>
        </p:nvSpPr>
        <p:spPr>
          <a:xfrm>
            <a:off x="1147084" y="5709911"/>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04</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49" name="文本框 48">
            <a:extLst>
              <a:ext uri="{FF2B5EF4-FFF2-40B4-BE49-F238E27FC236}">
                <a16:creationId xmlns:a16="http://schemas.microsoft.com/office/drawing/2014/main" id="{4752D3A1-2FD7-455D-8264-AB424D815C4A}"/>
              </a:ext>
            </a:extLst>
          </p:cNvPr>
          <p:cNvSpPr txBox="1"/>
          <p:nvPr/>
        </p:nvSpPr>
        <p:spPr>
          <a:xfrm>
            <a:off x="4529809" y="5479079"/>
            <a:ext cx="7155942" cy="830997"/>
          </a:xfrm>
          <a:prstGeom prst="rect">
            <a:avLst/>
          </a:prstGeom>
          <a:noFill/>
        </p:spPr>
        <p:txBody>
          <a:bodyPr wrap="square" lIns="0" tIns="0" rIns="0" bIns="0" rtlCol="0">
            <a:spAutoFit/>
          </a:bodyPr>
          <a:lstStyle/>
          <a:p>
            <a:r>
              <a:rPr lang="zh-CN" altLang="en-US" sz="5400" dirty="0">
                <a:solidFill>
                  <a:schemeClr val="tx1">
                    <a:lumMod val="75000"/>
                    <a:lumOff val="25000"/>
                  </a:schemeClr>
                </a:solidFill>
                <a:latin typeface="字魂105号-简雅黑" panose="00000500000000000000" pitchFamily="2" charset="-122"/>
                <a:ea typeface="字魂105号-简雅黑" panose="00000500000000000000" pitchFamily="2" charset="-122"/>
              </a:rPr>
              <a:t>部署方式</a:t>
            </a:r>
          </a:p>
        </p:txBody>
      </p:sp>
      <p:sp>
        <p:nvSpPr>
          <p:cNvPr id="50" name="文本框 49">
            <a:extLst>
              <a:ext uri="{FF2B5EF4-FFF2-40B4-BE49-F238E27FC236}">
                <a16:creationId xmlns:a16="http://schemas.microsoft.com/office/drawing/2014/main" id="{B6B69D34-2A5C-41E1-B59A-B1DE3FD167F2}"/>
              </a:ext>
            </a:extLst>
          </p:cNvPr>
          <p:cNvSpPr txBox="1"/>
          <p:nvPr/>
        </p:nvSpPr>
        <p:spPr>
          <a:xfrm>
            <a:off x="4529809" y="6381534"/>
            <a:ext cx="6683033" cy="198644"/>
          </a:xfrm>
          <a:prstGeom prst="rect">
            <a:avLst/>
          </a:prstGeom>
          <a:noFill/>
        </p:spPr>
        <p:txBody>
          <a:bodyPr wrap="square" lIns="0" tIns="0" rIns="0" bIns="0" rtlCol="0">
            <a:spAutoFit/>
          </a:bodyPr>
          <a:lstStyle/>
          <a:p>
            <a:pPr>
              <a:lnSpc>
                <a:spcPct val="130000"/>
              </a:lnSpc>
            </a:pPr>
            <a:r>
              <a:rPr lang="zh-CN" altLang="en-US" sz="1100" b="0" i="0" dirty="0">
                <a:solidFill>
                  <a:srgbClr val="FF8000"/>
                </a:solidFill>
                <a:effectLst/>
                <a:latin typeface="字魂105号-简雅黑" panose="00000500000000000000" pitchFamily="2" charset="-122"/>
                <a:ea typeface="字魂105号-简雅黑" panose="00000500000000000000" pitchFamily="2" charset="-122"/>
              </a:rPr>
              <a:t>独立部署、平台</a:t>
            </a:r>
            <a:r>
              <a:rPr lang="zh-CN" altLang="en-US" sz="1100" dirty="0">
                <a:solidFill>
                  <a:srgbClr val="FF8000"/>
                </a:solidFill>
                <a:latin typeface="字魂105号-简雅黑" panose="00000500000000000000" pitchFamily="2" charset="-122"/>
                <a:ea typeface="字魂105号-简雅黑" panose="00000500000000000000" pitchFamily="2" charset="-122"/>
              </a:rPr>
              <a:t>化部署、收费方案、免费方案</a:t>
            </a:r>
            <a:endParaRPr lang="en-US" altLang="zh-CN" sz="1100" dirty="0">
              <a:solidFill>
                <a:srgbClr val="FF8000"/>
              </a:solidFill>
              <a:latin typeface="字魂105号-简雅黑" panose="00000500000000000000" pitchFamily="2" charset="-122"/>
              <a:ea typeface="字魂105号-简雅黑" panose="00000500000000000000" pitchFamily="2" charset="-122"/>
            </a:endParaRPr>
          </a:p>
        </p:txBody>
      </p:sp>
    </p:spTree>
    <p:extLst>
      <p:ext uri="{BB962C8B-B14F-4D97-AF65-F5344CB8AC3E}">
        <p14:creationId xmlns:p14="http://schemas.microsoft.com/office/powerpoint/2010/main" val="2281736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80815B56-0AFB-412D-9EEA-C798E1874BA1}"/>
              </a:ext>
            </a:extLst>
          </p:cNvPr>
          <p:cNvGrpSpPr/>
          <p:nvPr/>
        </p:nvGrpSpPr>
        <p:grpSpPr>
          <a:xfrm>
            <a:off x="753666" y="259666"/>
            <a:ext cx="2525939" cy="475833"/>
            <a:chOff x="10383138" y="448126"/>
            <a:chExt cx="947862" cy="333369"/>
          </a:xfrm>
        </p:grpSpPr>
        <p:sp>
          <p:nvSpPr>
            <p:cNvPr id="10" name="矩形: 圆角 9">
              <a:extLst>
                <a:ext uri="{FF2B5EF4-FFF2-40B4-BE49-F238E27FC236}">
                  <a16:creationId xmlns:a16="http://schemas.microsoft.com/office/drawing/2014/main" id="{7205B7E3-C188-4B1E-938A-F69AAE629EEC}"/>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11" name="Rounded Rectangle 5_1">
              <a:extLst>
                <a:ext uri="{FF2B5EF4-FFF2-40B4-BE49-F238E27FC236}">
                  <a16:creationId xmlns:a16="http://schemas.microsoft.com/office/drawing/2014/main" id="{C3E34D06-D8F1-4B84-943E-B209B88BAB4F}"/>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12" name="文本框 11">
            <a:extLst>
              <a:ext uri="{FF2B5EF4-FFF2-40B4-BE49-F238E27FC236}">
                <a16:creationId xmlns:a16="http://schemas.microsoft.com/office/drawing/2014/main" id="{D9CD0681-3861-4EEA-83B0-93303A4B4770}"/>
              </a:ext>
            </a:extLst>
          </p:cNvPr>
          <p:cNvSpPr txBox="1"/>
          <p:nvPr/>
        </p:nvSpPr>
        <p:spPr>
          <a:xfrm>
            <a:off x="915765" y="326221"/>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13" name="文本框 12">
            <a:extLst>
              <a:ext uri="{FF2B5EF4-FFF2-40B4-BE49-F238E27FC236}">
                <a16:creationId xmlns:a16="http://schemas.microsoft.com/office/drawing/2014/main" id="{24257674-FC68-4B16-9F51-33C0272B9077}"/>
              </a:ext>
            </a:extLst>
          </p:cNvPr>
          <p:cNvSpPr txBox="1"/>
          <p:nvPr/>
        </p:nvSpPr>
        <p:spPr>
          <a:xfrm>
            <a:off x="3592978" y="264665"/>
            <a:ext cx="7070581" cy="492443"/>
          </a:xfrm>
          <a:prstGeom prst="rect">
            <a:avLst/>
          </a:prstGeom>
          <a:noFill/>
        </p:spPr>
        <p:txBody>
          <a:bodyPr wrap="square" lIns="0" tIns="0" rIns="0" bIns="0" rtlCol="0">
            <a:spAutoFit/>
          </a:bodyPr>
          <a:lstStyle/>
          <a:p>
            <a:r>
              <a:rPr lang="zh-CN" altLang="en-US" sz="3200" dirty="0">
                <a:solidFill>
                  <a:schemeClr val="tx1">
                    <a:lumMod val="75000"/>
                    <a:lumOff val="25000"/>
                  </a:schemeClr>
                </a:solidFill>
                <a:latin typeface="字魂105号-简雅黑" panose="00000500000000000000" pitchFamily="2" charset="-122"/>
                <a:ea typeface="字魂105号-简雅黑" panose="00000500000000000000" pitchFamily="2" charset="-122"/>
              </a:rPr>
              <a:t>主要功能及应用场景</a:t>
            </a:r>
            <a:r>
              <a:rPr lang="en-US" altLang="zh-CN" sz="3200" dirty="0">
                <a:solidFill>
                  <a:schemeClr val="tx1">
                    <a:lumMod val="75000"/>
                    <a:lumOff val="25000"/>
                  </a:schemeClr>
                </a:solidFill>
                <a:latin typeface="字魂105号-简雅黑" panose="00000500000000000000" pitchFamily="2" charset="-122"/>
                <a:ea typeface="字魂105号-简雅黑" panose="00000500000000000000" pitchFamily="2" charset="-122"/>
              </a:rPr>
              <a:t>【</a:t>
            </a:r>
            <a:r>
              <a:rPr lang="zh-CN" altLang="en-US" sz="3200" dirty="0">
                <a:solidFill>
                  <a:schemeClr val="tx1">
                    <a:lumMod val="75000"/>
                    <a:lumOff val="25000"/>
                  </a:schemeClr>
                </a:solidFill>
                <a:latin typeface="字魂105号-简雅黑" panose="00000500000000000000" pitchFamily="2" charset="-122"/>
                <a:ea typeface="字魂105号-简雅黑" panose="00000500000000000000" pitchFamily="2" charset="-122"/>
              </a:rPr>
              <a:t>小程序及</a:t>
            </a:r>
            <a:r>
              <a:rPr lang="en-US" altLang="zh-CN" sz="3200" dirty="0">
                <a:solidFill>
                  <a:schemeClr val="tx1">
                    <a:lumMod val="75000"/>
                    <a:lumOff val="25000"/>
                  </a:schemeClr>
                </a:solidFill>
                <a:latin typeface="字魂105号-简雅黑" panose="00000500000000000000" pitchFamily="2" charset="-122"/>
                <a:ea typeface="字魂105号-简雅黑" panose="00000500000000000000" pitchFamily="2" charset="-122"/>
              </a:rPr>
              <a:t>APP</a:t>
            </a:r>
            <a:r>
              <a:rPr lang="zh-CN" altLang="en-US" sz="3200" dirty="0">
                <a:solidFill>
                  <a:schemeClr val="tx1">
                    <a:lumMod val="75000"/>
                    <a:lumOff val="25000"/>
                  </a:schemeClr>
                </a:solidFill>
                <a:latin typeface="字魂105号-简雅黑" panose="00000500000000000000" pitchFamily="2" charset="-122"/>
                <a:ea typeface="字魂105号-简雅黑" panose="00000500000000000000" pitchFamily="2" charset="-122"/>
              </a:rPr>
              <a:t>端</a:t>
            </a:r>
            <a:r>
              <a:rPr lang="en-US" altLang="zh-CN" sz="3200" dirty="0">
                <a:solidFill>
                  <a:schemeClr val="tx1">
                    <a:lumMod val="75000"/>
                    <a:lumOff val="25000"/>
                  </a:schemeClr>
                </a:solidFill>
                <a:latin typeface="字魂105号-简雅黑" panose="00000500000000000000" pitchFamily="2" charset="-122"/>
                <a:ea typeface="字魂105号-简雅黑" panose="00000500000000000000" pitchFamily="2" charset="-122"/>
              </a:rPr>
              <a:t>】</a:t>
            </a:r>
            <a:endParaRPr lang="zh-CN" altLang="en-US" sz="32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grpSp>
        <p:nvGrpSpPr>
          <p:cNvPr id="32" name="组合 36">
            <a:extLst>
              <a:ext uri="{FF2B5EF4-FFF2-40B4-BE49-F238E27FC236}">
                <a16:creationId xmlns:a16="http://schemas.microsoft.com/office/drawing/2014/main" id="{1FAC30E6-3B5D-429D-92BA-9C8EFE3D1729}"/>
              </a:ext>
            </a:extLst>
          </p:cNvPr>
          <p:cNvGrpSpPr>
            <a:grpSpLocks/>
          </p:cNvGrpSpPr>
          <p:nvPr/>
        </p:nvGrpSpPr>
        <p:grpSpPr bwMode="auto">
          <a:xfrm>
            <a:off x="3279605" y="940604"/>
            <a:ext cx="5102207" cy="4566614"/>
            <a:chOff x="10591" y="2097"/>
            <a:chExt cx="6658" cy="5959"/>
          </a:xfrm>
        </p:grpSpPr>
        <p:cxnSp>
          <p:nvCxnSpPr>
            <p:cNvPr id="33" name="直接连接符 32">
              <a:extLst>
                <a:ext uri="{FF2B5EF4-FFF2-40B4-BE49-F238E27FC236}">
                  <a16:creationId xmlns:a16="http://schemas.microsoft.com/office/drawing/2014/main" id="{7967A864-9CC1-4A4E-8DBC-ADC79DD2E9F7}"/>
                </a:ext>
              </a:extLst>
            </p:cNvPr>
            <p:cNvCxnSpPr>
              <a:stCxn id="46" idx="3"/>
              <a:endCxn id="47" idx="7"/>
            </p:cNvCxnSpPr>
            <p:nvPr/>
          </p:nvCxnSpPr>
          <p:spPr>
            <a:xfrm flipH="1">
              <a:off x="12969" y="4205"/>
              <a:ext cx="1689" cy="2929"/>
            </a:xfrm>
            <a:prstGeom prst="line">
              <a:avLst/>
            </a:prstGeom>
            <a:ln>
              <a:gradFill>
                <a:gsLst>
                  <a:gs pos="0">
                    <a:schemeClr val="accent1">
                      <a:lumMod val="20000"/>
                      <a:lumOff val="80000"/>
                    </a:schemeClr>
                  </a:gs>
                  <a:gs pos="100000">
                    <a:srgbClr val="E364BB"/>
                  </a:gs>
                </a:gsLst>
                <a:lin ang="5400000" scaled="1"/>
              </a:gradFill>
              <a:prstDash val="lg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374FD16-9270-4E9A-A834-0B723E1DD39B}"/>
                </a:ext>
              </a:extLst>
            </p:cNvPr>
            <p:cNvCxnSpPr>
              <a:stCxn id="46" idx="3"/>
              <a:endCxn id="48" idx="1"/>
            </p:cNvCxnSpPr>
            <p:nvPr/>
          </p:nvCxnSpPr>
          <p:spPr>
            <a:xfrm>
              <a:off x="13057" y="4571"/>
              <a:ext cx="1468" cy="2757"/>
            </a:xfrm>
            <a:prstGeom prst="line">
              <a:avLst/>
            </a:prstGeom>
            <a:ln>
              <a:gradFill>
                <a:gsLst>
                  <a:gs pos="0">
                    <a:schemeClr val="accent1">
                      <a:lumMod val="20000"/>
                      <a:lumOff val="80000"/>
                    </a:schemeClr>
                  </a:gs>
                  <a:gs pos="100000">
                    <a:srgbClr val="E364BB"/>
                  </a:gs>
                </a:gsLst>
                <a:lin ang="5400000" scaled="1"/>
              </a:gradFill>
              <a:prstDash val="lg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4A724D4-0FCA-4A43-9235-DB1FA0C217BF}"/>
                </a:ext>
              </a:extLst>
            </p:cNvPr>
            <p:cNvCxnSpPr>
              <a:cxnSpLocks/>
              <a:stCxn id="50" idx="6"/>
              <a:endCxn id="52" idx="2"/>
            </p:cNvCxnSpPr>
            <p:nvPr/>
          </p:nvCxnSpPr>
          <p:spPr>
            <a:xfrm>
              <a:off x="11879" y="5861"/>
              <a:ext cx="5370" cy="79"/>
            </a:xfrm>
            <a:prstGeom prst="line">
              <a:avLst/>
            </a:prstGeom>
            <a:ln>
              <a:gradFill>
                <a:gsLst>
                  <a:gs pos="0">
                    <a:schemeClr val="accent1">
                      <a:lumMod val="20000"/>
                      <a:lumOff val="80000"/>
                    </a:schemeClr>
                  </a:gs>
                  <a:gs pos="100000">
                    <a:srgbClr val="E364BB"/>
                  </a:gs>
                </a:gsLst>
                <a:lin ang="5400000" scaled="1"/>
              </a:gradFill>
              <a:prstDash val="lg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405A8BE-EE87-4262-B53C-E7B43C3C8B3B}"/>
                </a:ext>
              </a:extLst>
            </p:cNvPr>
            <p:cNvCxnSpPr>
              <a:cxnSpLocks/>
              <a:stCxn id="45" idx="1"/>
              <a:endCxn id="43" idx="5"/>
            </p:cNvCxnSpPr>
            <p:nvPr/>
          </p:nvCxnSpPr>
          <p:spPr>
            <a:xfrm flipH="1" flipV="1">
              <a:off x="11765" y="3301"/>
              <a:ext cx="1494" cy="2086"/>
            </a:xfrm>
            <a:prstGeom prst="line">
              <a:avLst/>
            </a:prstGeom>
            <a:ln>
              <a:gradFill>
                <a:gsLst>
                  <a:gs pos="0">
                    <a:schemeClr val="accent1">
                      <a:lumMod val="20000"/>
                      <a:lumOff val="80000"/>
                    </a:schemeClr>
                  </a:gs>
                  <a:gs pos="100000">
                    <a:srgbClr val="E364BB"/>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55D7E52-A438-491C-9730-9EF0AE2B738B}"/>
                </a:ext>
              </a:extLst>
            </p:cNvPr>
            <p:cNvCxnSpPr>
              <a:stCxn id="42" idx="7"/>
              <a:endCxn id="41" idx="3"/>
            </p:cNvCxnSpPr>
            <p:nvPr/>
          </p:nvCxnSpPr>
          <p:spPr>
            <a:xfrm flipV="1">
              <a:off x="11765" y="4475"/>
              <a:ext cx="3849" cy="2376"/>
            </a:xfrm>
            <a:prstGeom prst="line">
              <a:avLst/>
            </a:prstGeom>
            <a:ln>
              <a:gradFill>
                <a:gsLst>
                  <a:gs pos="0">
                    <a:schemeClr val="accent1">
                      <a:lumMod val="20000"/>
                      <a:lumOff val="80000"/>
                    </a:schemeClr>
                  </a:gs>
                  <a:gs pos="100000">
                    <a:srgbClr val="E364BB"/>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68D69DF-C9DD-49FE-BA0F-89938E798516}"/>
                </a:ext>
              </a:extLst>
            </p:cNvPr>
            <p:cNvCxnSpPr>
              <a:stCxn id="44" idx="1"/>
              <a:endCxn id="40" idx="5"/>
            </p:cNvCxnSpPr>
            <p:nvPr/>
          </p:nvCxnSpPr>
          <p:spPr>
            <a:xfrm flipH="1" flipV="1">
              <a:off x="11765" y="4873"/>
              <a:ext cx="3962" cy="1979"/>
            </a:xfrm>
            <a:prstGeom prst="line">
              <a:avLst/>
            </a:prstGeom>
            <a:ln>
              <a:gradFill>
                <a:gsLst>
                  <a:gs pos="0">
                    <a:schemeClr val="accent1">
                      <a:lumMod val="20000"/>
                      <a:lumOff val="80000"/>
                    </a:schemeClr>
                  </a:gs>
                  <a:gs pos="100000">
                    <a:srgbClr val="E364BB"/>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31BD9BAA-9068-4671-87BF-148628832C28}"/>
                </a:ext>
              </a:extLst>
            </p:cNvPr>
            <p:cNvSpPr/>
            <p:nvPr/>
          </p:nvSpPr>
          <p:spPr>
            <a:xfrm>
              <a:off x="13058" y="2498"/>
              <a:ext cx="1376" cy="1411"/>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pPr>
              <a:r>
                <a:rPr lang="zh-CN" altLang="en-US" b="1" noProof="1">
                  <a:solidFill>
                    <a:schemeClr val="bg1"/>
                  </a:solidFill>
                  <a:sym typeface="+mn-ea"/>
                </a:rPr>
                <a:t>账单</a:t>
              </a:r>
            </a:p>
          </p:txBody>
        </p:sp>
        <p:sp>
          <p:nvSpPr>
            <p:cNvPr id="40" name="椭圆 39">
              <a:extLst>
                <a:ext uri="{FF2B5EF4-FFF2-40B4-BE49-F238E27FC236}">
                  <a16:creationId xmlns:a16="http://schemas.microsoft.com/office/drawing/2014/main" id="{F1B8CF4B-1813-40C4-8B82-3D9E51013289}"/>
                </a:ext>
              </a:extLst>
            </p:cNvPr>
            <p:cNvSpPr/>
            <p:nvPr/>
          </p:nvSpPr>
          <p:spPr>
            <a:xfrm>
              <a:off x="10591" y="3668"/>
              <a:ext cx="1376" cy="1411"/>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pPr>
              <a:r>
                <a:rPr lang="zh-CN" altLang="en-US" b="1" noProof="1">
                  <a:solidFill>
                    <a:schemeClr val="bg1"/>
                  </a:solidFill>
                  <a:sym typeface="+mn-ea"/>
                </a:rPr>
                <a:t>物业缴费</a:t>
              </a:r>
            </a:p>
          </p:txBody>
        </p:sp>
        <p:sp>
          <p:nvSpPr>
            <p:cNvPr id="41" name="椭圆 40">
              <a:extLst>
                <a:ext uri="{FF2B5EF4-FFF2-40B4-BE49-F238E27FC236}">
                  <a16:creationId xmlns:a16="http://schemas.microsoft.com/office/drawing/2014/main" id="{588DC017-4762-4EEB-B924-17CD5AB983FA}"/>
                </a:ext>
              </a:extLst>
            </p:cNvPr>
            <p:cNvSpPr/>
            <p:nvPr/>
          </p:nvSpPr>
          <p:spPr>
            <a:xfrm>
              <a:off x="15413" y="3271"/>
              <a:ext cx="1376" cy="1411"/>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登记薄</a:t>
              </a:r>
            </a:p>
          </p:txBody>
        </p:sp>
        <p:sp>
          <p:nvSpPr>
            <p:cNvPr id="42" name="椭圆 41">
              <a:extLst>
                <a:ext uri="{FF2B5EF4-FFF2-40B4-BE49-F238E27FC236}">
                  <a16:creationId xmlns:a16="http://schemas.microsoft.com/office/drawing/2014/main" id="{3DAE2528-2F2E-4424-8D38-0F6BF9297A2D}"/>
                </a:ext>
              </a:extLst>
            </p:cNvPr>
            <p:cNvSpPr/>
            <p:nvPr/>
          </p:nvSpPr>
          <p:spPr>
            <a:xfrm>
              <a:off x="10591" y="6645"/>
              <a:ext cx="1376" cy="1411"/>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邻里互助</a:t>
              </a:r>
            </a:p>
          </p:txBody>
        </p:sp>
        <p:sp>
          <p:nvSpPr>
            <p:cNvPr id="43" name="椭圆 42">
              <a:extLst>
                <a:ext uri="{FF2B5EF4-FFF2-40B4-BE49-F238E27FC236}">
                  <a16:creationId xmlns:a16="http://schemas.microsoft.com/office/drawing/2014/main" id="{B2B415A2-A7EC-4AFE-BB0F-2069EF6B47A7}"/>
                </a:ext>
              </a:extLst>
            </p:cNvPr>
            <p:cNvSpPr/>
            <p:nvPr/>
          </p:nvSpPr>
          <p:spPr>
            <a:xfrm>
              <a:off x="10591" y="2097"/>
              <a:ext cx="1376" cy="1411"/>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百事通</a:t>
              </a:r>
            </a:p>
          </p:txBody>
        </p:sp>
        <p:sp>
          <p:nvSpPr>
            <p:cNvPr id="44" name="椭圆 43">
              <a:extLst>
                <a:ext uri="{FF2B5EF4-FFF2-40B4-BE49-F238E27FC236}">
                  <a16:creationId xmlns:a16="http://schemas.microsoft.com/office/drawing/2014/main" id="{F03D862D-6271-423C-A8E3-956AF257BFDA}"/>
                </a:ext>
              </a:extLst>
            </p:cNvPr>
            <p:cNvSpPr/>
            <p:nvPr/>
          </p:nvSpPr>
          <p:spPr>
            <a:xfrm>
              <a:off x="15525" y="6645"/>
              <a:ext cx="1376" cy="1411"/>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通知公告</a:t>
              </a:r>
            </a:p>
          </p:txBody>
        </p:sp>
        <p:sp>
          <p:nvSpPr>
            <p:cNvPr id="45" name="椭圆 44">
              <a:extLst>
                <a:ext uri="{FF2B5EF4-FFF2-40B4-BE49-F238E27FC236}">
                  <a16:creationId xmlns:a16="http://schemas.microsoft.com/office/drawing/2014/main" id="{74FCEB3F-F748-4E42-A371-C26B29C69B16}"/>
                </a:ext>
              </a:extLst>
            </p:cNvPr>
            <p:cNvSpPr/>
            <p:nvPr/>
          </p:nvSpPr>
          <p:spPr>
            <a:xfrm>
              <a:off x="13058" y="5181"/>
              <a:ext cx="1376" cy="1411"/>
            </a:xfrm>
            <a:prstGeom prst="ellipse">
              <a:avLst/>
            </a:prstGeom>
            <a:gradFill>
              <a:gsLst>
                <a:gs pos="0">
                  <a:srgbClr val="E364BB"/>
                </a:gs>
                <a:gs pos="100000">
                  <a:srgbClr val="BE8DBB"/>
                </a:gs>
              </a:gsLst>
              <a:lin ang="8100000" scaled="0"/>
            </a:gradFill>
            <a:ln w="85725">
              <a:solidFill>
                <a:schemeClr val="bg1"/>
              </a:solidFill>
            </a:ln>
            <a:effectLst>
              <a:outerShdw blurRad="139700" dist="38100" dir="8100000" sx="99000" sy="99000" algn="tr" rotWithShape="0">
                <a:srgbClr val="FE6E8B">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社区互通</a:t>
              </a:r>
            </a:p>
          </p:txBody>
        </p:sp>
        <p:sp>
          <p:nvSpPr>
            <p:cNvPr id="46" name="椭圆 45">
              <a:extLst>
                <a:ext uri="{FF2B5EF4-FFF2-40B4-BE49-F238E27FC236}">
                  <a16:creationId xmlns:a16="http://schemas.microsoft.com/office/drawing/2014/main" id="{C078A652-4A18-47C3-BD22-2A196E9E76BD}"/>
                </a:ext>
              </a:extLst>
            </p:cNvPr>
            <p:cNvSpPr/>
            <p:nvPr/>
          </p:nvSpPr>
          <p:spPr>
            <a:xfrm>
              <a:off x="14568" y="3668"/>
              <a:ext cx="611" cy="628"/>
            </a:xfrm>
            <a:prstGeom prst="ellipse">
              <a:avLst/>
            </a:prstGeom>
            <a:gradFill>
              <a:gsLst>
                <a:gs pos="0">
                  <a:srgbClr val="E364BB"/>
                </a:gs>
                <a:gs pos="100000">
                  <a:srgbClr val="BE8DBB"/>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b="1" noProof="1">
                <a:solidFill>
                  <a:schemeClr val="bg1"/>
                </a:solidFill>
              </a:endParaRPr>
            </a:p>
          </p:txBody>
        </p:sp>
        <p:sp>
          <p:nvSpPr>
            <p:cNvPr id="47" name="椭圆 46">
              <a:extLst>
                <a:ext uri="{FF2B5EF4-FFF2-40B4-BE49-F238E27FC236}">
                  <a16:creationId xmlns:a16="http://schemas.microsoft.com/office/drawing/2014/main" id="{0804A84C-6FEA-4D01-AD47-6BB33D7E1FC1}"/>
                </a:ext>
              </a:extLst>
            </p:cNvPr>
            <p:cNvSpPr/>
            <p:nvPr/>
          </p:nvSpPr>
          <p:spPr>
            <a:xfrm>
              <a:off x="12445" y="7043"/>
              <a:ext cx="613" cy="62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b="1" noProof="1">
                <a:solidFill>
                  <a:schemeClr val="bg1"/>
                </a:solidFill>
              </a:endParaRPr>
            </a:p>
          </p:txBody>
        </p:sp>
        <p:sp>
          <p:nvSpPr>
            <p:cNvPr id="48" name="椭圆 47">
              <a:extLst>
                <a:ext uri="{FF2B5EF4-FFF2-40B4-BE49-F238E27FC236}">
                  <a16:creationId xmlns:a16="http://schemas.microsoft.com/office/drawing/2014/main" id="{D53A71E3-7F34-42AE-A59E-17C0397DA90A}"/>
                </a:ext>
              </a:extLst>
            </p:cNvPr>
            <p:cNvSpPr/>
            <p:nvPr/>
          </p:nvSpPr>
          <p:spPr>
            <a:xfrm>
              <a:off x="14436" y="7236"/>
              <a:ext cx="613" cy="628"/>
            </a:xfrm>
            <a:prstGeom prst="ellipse">
              <a:avLst/>
            </a:prstGeom>
            <a:gradFill>
              <a:gsLst>
                <a:gs pos="0">
                  <a:srgbClr val="E364BB"/>
                </a:gs>
                <a:gs pos="100000">
                  <a:srgbClr val="BE8DBB"/>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b="1" noProof="1">
                <a:solidFill>
                  <a:schemeClr val="bg1"/>
                </a:solidFill>
              </a:endParaRPr>
            </a:p>
          </p:txBody>
        </p:sp>
        <p:sp>
          <p:nvSpPr>
            <p:cNvPr id="49" name="椭圆 48">
              <a:extLst>
                <a:ext uri="{FF2B5EF4-FFF2-40B4-BE49-F238E27FC236}">
                  <a16:creationId xmlns:a16="http://schemas.microsoft.com/office/drawing/2014/main" id="{57B5785B-5706-4136-809E-5CE70369E92A}"/>
                </a:ext>
              </a:extLst>
            </p:cNvPr>
            <p:cNvSpPr/>
            <p:nvPr/>
          </p:nvSpPr>
          <p:spPr>
            <a:xfrm>
              <a:off x="12752" y="4244"/>
              <a:ext cx="611" cy="62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b="1" noProof="1">
                <a:solidFill>
                  <a:schemeClr val="bg1"/>
                </a:solidFill>
              </a:endParaRPr>
            </a:p>
          </p:txBody>
        </p:sp>
        <p:sp>
          <p:nvSpPr>
            <p:cNvPr id="50" name="椭圆 49">
              <a:extLst>
                <a:ext uri="{FF2B5EF4-FFF2-40B4-BE49-F238E27FC236}">
                  <a16:creationId xmlns:a16="http://schemas.microsoft.com/office/drawing/2014/main" id="{1CF41D0F-9EC6-47A3-8565-BAC935242001}"/>
                </a:ext>
              </a:extLst>
            </p:cNvPr>
            <p:cNvSpPr/>
            <p:nvPr/>
          </p:nvSpPr>
          <p:spPr>
            <a:xfrm>
              <a:off x="11432" y="5632"/>
              <a:ext cx="447" cy="458"/>
            </a:xfrm>
            <a:prstGeom prst="ellipse">
              <a:avLst/>
            </a:prstGeom>
            <a:gradFill>
              <a:gsLst>
                <a:gs pos="0">
                  <a:srgbClr val="E364BB"/>
                </a:gs>
                <a:gs pos="100000">
                  <a:srgbClr val="BE8DBB"/>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b="1" noProof="1">
                <a:solidFill>
                  <a:schemeClr val="bg1"/>
                </a:solidFill>
              </a:endParaRPr>
            </a:p>
          </p:txBody>
        </p:sp>
        <p:sp>
          <p:nvSpPr>
            <p:cNvPr id="51" name="椭圆 50">
              <a:extLst>
                <a:ext uri="{FF2B5EF4-FFF2-40B4-BE49-F238E27FC236}">
                  <a16:creationId xmlns:a16="http://schemas.microsoft.com/office/drawing/2014/main" id="{00C95EAD-9D38-4677-9256-48CB945E8F98}"/>
                </a:ext>
              </a:extLst>
            </p:cNvPr>
            <p:cNvSpPr/>
            <p:nvPr/>
          </p:nvSpPr>
          <p:spPr>
            <a:xfrm>
              <a:off x="15320" y="5541"/>
              <a:ext cx="624" cy="642"/>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b="1" noProof="1">
                <a:solidFill>
                  <a:schemeClr val="bg1"/>
                </a:solidFill>
              </a:endParaRPr>
            </a:p>
          </p:txBody>
        </p:sp>
      </p:grpSp>
      <p:sp>
        <p:nvSpPr>
          <p:cNvPr id="52" name="椭圆 51">
            <a:extLst>
              <a:ext uri="{FF2B5EF4-FFF2-40B4-BE49-F238E27FC236}">
                <a16:creationId xmlns:a16="http://schemas.microsoft.com/office/drawing/2014/main" id="{F3734FBE-90BF-4C99-8D18-AFBFAF18A4A0}"/>
              </a:ext>
            </a:extLst>
          </p:cNvPr>
          <p:cNvSpPr/>
          <p:nvPr/>
        </p:nvSpPr>
        <p:spPr bwMode="auto">
          <a:xfrm>
            <a:off x="8381811" y="3344610"/>
            <a:ext cx="1054466" cy="1081304"/>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积分好礼</a:t>
            </a:r>
          </a:p>
        </p:txBody>
      </p:sp>
      <p:sp>
        <p:nvSpPr>
          <p:cNvPr id="53" name="椭圆 52">
            <a:extLst>
              <a:ext uri="{FF2B5EF4-FFF2-40B4-BE49-F238E27FC236}">
                <a16:creationId xmlns:a16="http://schemas.microsoft.com/office/drawing/2014/main" id="{D1DABDEE-C327-4478-B154-D29DC15B1723}"/>
              </a:ext>
            </a:extLst>
          </p:cNvPr>
          <p:cNvSpPr/>
          <p:nvPr/>
        </p:nvSpPr>
        <p:spPr bwMode="auto">
          <a:xfrm>
            <a:off x="1752316" y="3500336"/>
            <a:ext cx="1054466" cy="1081304"/>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社区见闻</a:t>
            </a:r>
          </a:p>
        </p:txBody>
      </p:sp>
      <p:sp>
        <p:nvSpPr>
          <p:cNvPr id="54" name="椭圆 53">
            <a:extLst>
              <a:ext uri="{FF2B5EF4-FFF2-40B4-BE49-F238E27FC236}">
                <a16:creationId xmlns:a16="http://schemas.microsoft.com/office/drawing/2014/main" id="{6F3D0B1C-21C8-42FB-A314-7A7656D1CD2E}"/>
              </a:ext>
            </a:extLst>
          </p:cNvPr>
          <p:cNvSpPr/>
          <p:nvPr/>
        </p:nvSpPr>
        <p:spPr bwMode="auto">
          <a:xfrm>
            <a:off x="1448083" y="2085132"/>
            <a:ext cx="1054466" cy="1081304"/>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报修服务</a:t>
            </a:r>
          </a:p>
        </p:txBody>
      </p:sp>
      <p:sp>
        <p:nvSpPr>
          <p:cNvPr id="55" name="椭圆 54">
            <a:extLst>
              <a:ext uri="{FF2B5EF4-FFF2-40B4-BE49-F238E27FC236}">
                <a16:creationId xmlns:a16="http://schemas.microsoft.com/office/drawing/2014/main" id="{016DD439-E8B5-46D9-9BEC-6E7E6A16F1EC}"/>
              </a:ext>
            </a:extLst>
          </p:cNvPr>
          <p:cNvSpPr/>
          <p:nvPr/>
        </p:nvSpPr>
        <p:spPr bwMode="auto">
          <a:xfrm>
            <a:off x="9436277" y="1590117"/>
            <a:ext cx="1054466" cy="1081304"/>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有偿服务</a:t>
            </a:r>
          </a:p>
        </p:txBody>
      </p:sp>
      <p:sp>
        <p:nvSpPr>
          <p:cNvPr id="56" name="椭圆 55">
            <a:extLst>
              <a:ext uri="{FF2B5EF4-FFF2-40B4-BE49-F238E27FC236}">
                <a16:creationId xmlns:a16="http://schemas.microsoft.com/office/drawing/2014/main" id="{30003DFF-2374-43A0-84FE-1DFB51B7E495}"/>
              </a:ext>
            </a:extLst>
          </p:cNvPr>
          <p:cNvSpPr/>
          <p:nvPr/>
        </p:nvSpPr>
        <p:spPr bwMode="auto">
          <a:xfrm>
            <a:off x="9281479" y="4482621"/>
            <a:ext cx="1054466" cy="1081304"/>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待办事项</a:t>
            </a:r>
          </a:p>
        </p:txBody>
      </p:sp>
      <p:sp>
        <p:nvSpPr>
          <p:cNvPr id="57" name="椭圆 56">
            <a:extLst>
              <a:ext uri="{FF2B5EF4-FFF2-40B4-BE49-F238E27FC236}">
                <a16:creationId xmlns:a16="http://schemas.microsoft.com/office/drawing/2014/main" id="{7816E902-6FFA-4942-B346-3376FD75EA14}"/>
              </a:ext>
            </a:extLst>
          </p:cNvPr>
          <p:cNvSpPr/>
          <p:nvPr/>
        </p:nvSpPr>
        <p:spPr bwMode="auto">
          <a:xfrm>
            <a:off x="9810091" y="2853631"/>
            <a:ext cx="1054466" cy="1081304"/>
          </a:xfrm>
          <a:prstGeom prst="ellipse">
            <a:avLst/>
          </a:prstGeom>
          <a:gradFill>
            <a:gsLst>
              <a:gs pos="0">
                <a:srgbClr val="FE7D89"/>
              </a:gs>
              <a:gs pos="100000">
                <a:srgbClr val="ED8AB0"/>
              </a:gs>
            </a:gsLst>
            <a:lin ang="8100000" scaled="0"/>
          </a:gradFill>
          <a:ln w="50800">
            <a:solidFill>
              <a:schemeClr val="bg1"/>
            </a:solidFill>
          </a:ln>
          <a:effectLst>
            <a:outerShdw blurRad="330200" dist="38100" dir="5400000" sx="99000" sy="99000" algn="t" rotWithShape="0">
              <a:srgbClr val="FE7D89">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b="1" noProof="1">
                <a:solidFill>
                  <a:schemeClr val="bg1"/>
                </a:solidFill>
              </a:rPr>
              <a:t>车牌找人</a:t>
            </a:r>
          </a:p>
        </p:txBody>
      </p:sp>
      <p:cxnSp>
        <p:nvCxnSpPr>
          <p:cNvPr id="58" name="直接连接符 57">
            <a:extLst>
              <a:ext uri="{FF2B5EF4-FFF2-40B4-BE49-F238E27FC236}">
                <a16:creationId xmlns:a16="http://schemas.microsoft.com/office/drawing/2014/main" id="{E64340F4-31C1-4341-8DA7-6FA6DDB876E3}"/>
              </a:ext>
            </a:extLst>
          </p:cNvPr>
          <p:cNvCxnSpPr>
            <a:cxnSpLocks/>
          </p:cNvCxnSpPr>
          <p:nvPr/>
        </p:nvCxnSpPr>
        <p:spPr bwMode="auto">
          <a:xfrm flipV="1">
            <a:off x="6294336" y="2339939"/>
            <a:ext cx="3203860" cy="1309673"/>
          </a:xfrm>
          <a:prstGeom prst="line">
            <a:avLst/>
          </a:prstGeom>
          <a:ln>
            <a:gradFill>
              <a:gsLst>
                <a:gs pos="0">
                  <a:schemeClr val="accent1">
                    <a:lumMod val="20000"/>
                    <a:lumOff val="80000"/>
                  </a:schemeClr>
                </a:gs>
                <a:gs pos="100000">
                  <a:srgbClr val="E364BB"/>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65A2A9F2-08CA-47EC-8A14-3BBBD58EC3E7}"/>
              </a:ext>
            </a:extLst>
          </p:cNvPr>
          <p:cNvCxnSpPr>
            <a:cxnSpLocks/>
            <a:stCxn id="54" idx="5"/>
            <a:endCxn id="45" idx="2"/>
          </p:cNvCxnSpPr>
          <p:nvPr/>
        </p:nvCxnSpPr>
        <p:spPr bwMode="auto">
          <a:xfrm>
            <a:off x="2348126" y="3008083"/>
            <a:ext cx="2822008" cy="836563"/>
          </a:xfrm>
          <a:prstGeom prst="line">
            <a:avLst/>
          </a:prstGeom>
          <a:ln>
            <a:gradFill>
              <a:gsLst>
                <a:gs pos="0">
                  <a:schemeClr val="accent1">
                    <a:lumMod val="20000"/>
                    <a:lumOff val="80000"/>
                  </a:schemeClr>
                </a:gs>
                <a:gs pos="100000">
                  <a:srgbClr val="E364BB"/>
                </a:gs>
              </a:gsLst>
              <a:lin ang="5400000" scaled="1"/>
            </a:gradFill>
            <a:prstDash val="lg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D167342F-A32B-4F19-A51B-44DA695512F4}"/>
              </a:ext>
            </a:extLst>
          </p:cNvPr>
          <p:cNvCxnSpPr>
            <a:cxnSpLocks/>
            <a:stCxn id="53" idx="6"/>
            <a:endCxn id="45" idx="2"/>
          </p:cNvCxnSpPr>
          <p:nvPr/>
        </p:nvCxnSpPr>
        <p:spPr bwMode="auto">
          <a:xfrm flipV="1">
            <a:off x="2806782" y="3844646"/>
            <a:ext cx="2363352" cy="196342"/>
          </a:xfrm>
          <a:prstGeom prst="line">
            <a:avLst/>
          </a:prstGeom>
          <a:ln>
            <a:gradFill>
              <a:gsLst>
                <a:gs pos="0">
                  <a:schemeClr val="accent1">
                    <a:lumMod val="20000"/>
                    <a:lumOff val="80000"/>
                  </a:schemeClr>
                </a:gs>
                <a:gs pos="100000">
                  <a:srgbClr val="E364BB"/>
                </a:gs>
              </a:gsLst>
              <a:lin ang="5400000" scaled="1"/>
            </a:gradFill>
            <a:prstDash val="lgDash"/>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88948A4-CE8C-46D9-87FC-04F49C6DA2F7}"/>
              </a:ext>
            </a:extLst>
          </p:cNvPr>
          <p:cNvCxnSpPr>
            <a:cxnSpLocks/>
            <a:stCxn id="56" idx="1"/>
            <a:endCxn id="45" idx="5"/>
          </p:cNvCxnSpPr>
          <p:nvPr/>
        </p:nvCxnSpPr>
        <p:spPr bwMode="auto">
          <a:xfrm flipH="1" flipV="1">
            <a:off x="6070177" y="4226945"/>
            <a:ext cx="3365725" cy="414029"/>
          </a:xfrm>
          <a:prstGeom prst="line">
            <a:avLst/>
          </a:prstGeom>
          <a:ln>
            <a:gradFill>
              <a:gsLst>
                <a:gs pos="0">
                  <a:schemeClr val="accent1">
                    <a:lumMod val="20000"/>
                    <a:lumOff val="80000"/>
                  </a:schemeClr>
                </a:gs>
                <a:gs pos="100000">
                  <a:srgbClr val="E364BB"/>
                </a:gs>
              </a:gsLst>
              <a:lin ang="5400000" scaled="1"/>
            </a:gradFill>
            <a:prstDash val="dash"/>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FD8DB45B-63A8-4083-8DD4-F78CFDE11675}"/>
              </a:ext>
            </a:extLst>
          </p:cNvPr>
          <p:cNvGrpSpPr/>
          <p:nvPr/>
        </p:nvGrpSpPr>
        <p:grpSpPr>
          <a:xfrm>
            <a:off x="4670863" y="6186203"/>
            <a:ext cx="2525939" cy="475833"/>
            <a:chOff x="10383138" y="448126"/>
            <a:chExt cx="947862" cy="333369"/>
          </a:xfrm>
        </p:grpSpPr>
        <p:sp>
          <p:nvSpPr>
            <p:cNvPr id="72" name="矩形: 圆角 71">
              <a:extLst>
                <a:ext uri="{FF2B5EF4-FFF2-40B4-BE49-F238E27FC236}">
                  <a16:creationId xmlns:a16="http://schemas.microsoft.com/office/drawing/2014/main" id="{5DD2DB2D-9C2B-4B35-92F7-1A22E331D6DE}"/>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73" name="Rounded Rectangle 5_1">
              <a:extLst>
                <a:ext uri="{FF2B5EF4-FFF2-40B4-BE49-F238E27FC236}">
                  <a16:creationId xmlns:a16="http://schemas.microsoft.com/office/drawing/2014/main" id="{4EA4433F-BF8D-4075-A429-B528A591B642}"/>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74" name="文本框 73">
            <a:extLst>
              <a:ext uri="{FF2B5EF4-FFF2-40B4-BE49-F238E27FC236}">
                <a16:creationId xmlns:a16="http://schemas.microsoft.com/office/drawing/2014/main" id="{26DADE24-12E2-4D0C-81C3-8FAA54769218}"/>
              </a:ext>
            </a:extLst>
          </p:cNvPr>
          <p:cNvSpPr txBox="1"/>
          <p:nvPr/>
        </p:nvSpPr>
        <p:spPr>
          <a:xfrm>
            <a:off x="4832962" y="6252758"/>
            <a:ext cx="2201741"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APP</a:t>
            </a:r>
            <a:r>
              <a:rPr lang="zh-CN" altLang="en-US" sz="2400" dirty="0">
                <a:solidFill>
                  <a:schemeClr val="bg1"/>
                </a:solidFill>
                <a:latin typeface="字魂105号-简雅黑" panose="00000500000000000000" pitchFamily="2" charset="-122"/>
                <a:ea typeface="字魂105号-简雅黑" panose="00000500000000000000" pitchFamily="2" charset="-122"/>
              </a:rPr>
              <a:t>及小程序端</a:t>
            </a:r>
          </a:p>
        </p:txBody>
      </p:sp>
    </p:spTree>
    <p:extLst>
      <p:ext uri="{BB962C8B-B14F-4D97-AF65-F5344CB8AC3E}">
        <p14:creationId xmlns:p14="http://schemas.microsoft.com/office/powerpoint/2010/main" val="574963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任意多边形: 形状 123">
            <a:extLst>
              <a:ext uri="{FF2B5EF4-FFF2-40B4-BE49-F238E27FC236}">
                <a16:creationId xmlns:a16="http://schemas.microsoft.com/office/drawing/2014/main" id="{A22DA5DB-94C4-43C9-AFDE-0CF667A95BA5}"/>
              </a:ext>
            </a:extLst>
          </p:cNvPr>
          <p:cNvSpPr/>
          <p:nvPr/>
        </p:nvSpPr>
        <p:spPr>
          <a:xfrm flipV="1">
            <a:off x="1669302" y="1582269"/>
            <a:ext cx="10189029" cy="4601972"/>
          </a:xfrm>
          <a:custGeom>
            <a:avLst/>
            <a:gdLst>
              <a:gd name="connsiteX0" fmla="*/ 191911 w 9080500"/>
              <a:gd name="connsiteY0" fmla="*/ 4601972 h 4601972"/>
              <a:gd name="connsiteX1" fmla="*/ 8888589 w 9080500"/>
              <a:gd name="connsiteY1" fmla="*/ 4601972 h 4601972"/>
              <a:gd name="connsiteX2" fmla="*/ 9080500 w 9080500"/>
              <a:gd name="connsiteY2" fmla="*/ 4410061 h 4601972"/>
              <a:gd name="connsiteX3" fmla="*/ 9080500 w 9080500"/>
              <a:gd name="connsiteY3" fmla="*/ 621897 h 4601972"/>
              <a:gd name="connsiteX4" fmla="*/ 8888589 w 9080500"/>
              <a:gd name="connsiteY4" fmla="*/ 429986 h 4601972"/>
              <a:gd name="connsiteX5" fmla="*/ 1127125 w 9080500"/>
              <a:gd name="connsiteY5" fmla="*/ 429986 h 4601972"/>
              <a:gd name="connsiteX6" fmla="*/ 870860 w 9080500"/>
              <a:gd name="connsiteY6" fmla="*/ 0 h 4601972"/>
              <a:gd name="connsiteX7" fmla="*/ 831433 w 9080500"/>
              <a:gd name="connsiteY7" fmla="*/ 429986 h 4601972"/>
              <a:gd name="connsiteX8" fmla="*/ 191911 w 9080500"/>
              <a:gd name="connsiteY8" fmla="*/ 429986 h 4601972"/>
              <a:gd name="connsiteX9" fmla="*/ 0 w 9080500"/>
              <a:gd name="connsiteY9" fmla="*/ 621897 h 4601972"/>
              <a:gd name="connsiteX10" fmla="*/ 0 w 9080500"/>
              <a:gd name="connsiteY10" fmla="*/ 4410061 h 4601972"/>
              <a:gd name="connsiteX11" fmla="*/ 191911 w 9080500"/>
              <a:gd name="connsiteY11" fmla="*/ 4601972 h 46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80500" h="4601972">
                <a:moveTo>
                  <a:pt x="191911" y="4601972"/>
                </a:moveTo>
                <a:lnTo>
                  <a:pt x="8888589" y="4601972"/>
                </a:lnTo>
                <a:cubicBezTo>
                  <a:pt x="8994579" y="4601972"/>
                  <a:pt x="9080500" y="4516051"/>
                  <a:pt x="9080500" y="4410061"/>
                </a:cubicBezTo>
                <a:lnTo>
                  <a:pt x="9080500" y="621897"/>
                </a:lnTo>
                <a:cubicBezTo>
                  <a:pt x="9080500" y="515907"/>
                  <a:pt x="8994579" y="429986"/>
                  <a:pt x="8888589" y="429986"/>
                </a:cubicBezTo>
                <a:lnTo>
                  <a:pt x="1127125" y="429986"/>
                </a:lnTo>
                <a:lnTo>
                  <a:pt x="870860" y="0"/>
                </a:lnTo>
                <a:lnTo>
                  <a:pt x="831433" y="429986"/>
                </a:lnTo>
                <a:lnTo>
                  <a:pt x="191911" y="429986"/>
                </a:lnTo>
                <a:cubicBezTo>
                  <a:pt x="85921" y="429986"/>
                  <a:pt x="0" y="515907"/>
                  <a:pt x="0" y="621897"/>
                </a:cubicBezTo>
                <a:lnTo>
                  <a:pt x="0" y="4410061"/>
                </a:lnTo>
                <a:cubicBezTo>
                  <a:pt x="0" y="4516051"/>
                  <a:pt x="85921" y="4601972"/>
                  <a:pt x="191911" y="4601972"/>
                </a:cubicBezTo>
                <a:close/>
              </a:path>
            </a:pathLst>
          </a:cu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latin typeface="字魂105号-简雅黑" panose="00000500000000000000" pitchFamily="2" charset="-122"/>
              <a:ea typeface="字魂105号-简雅黑" panose="00000500000000000000" pitchFamily="2" charset="-122"/>
            </a:endParaRPr>
          </a:p>
        </p:txBody>
      </p:sp>
      <p:sp>
        <p:nvSpPr>
          <p:cNvPr id="125" name="Content Placeholder 3">
            <a:extLst>
              <a:ext uri="{FF2B5EF4-FFF2-40B4-BE49-F238E27FC236}">
                <a16:creationId xmlns:a16="http://schemas.microsoft.com/office/drawing/2014/main" id="{80A2914B-77F5-460C-A46F-60EE5C887255}"/>
              </a:ext>
            </a:extLst>
          </p:cNvPr>
          <p:cNvSpPr txBox="1">
            <a:spLocks noChangeArrowheads="1"/>
          </p:cNvSpPr>
          <p:nvPr/>
        </p:nvSpPr>
        <p:spPr bwMode="auto">
          <a:xfrm>
            <a:off x="6371174" y="2455848"/>
            <a:ext cx="2529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400" dirty="0">
                <a:solidFill>
                  <a:srgbClr val="FF8000"/>
                </a:solidFill>
                <a:latin typeface="字魂105号-简雅黑" panose="00000500000000000000" pitchFamily="2" charset="-122"/>
                <a:ea typeface="字魂105号-简雅黑" panose="00000500000000000000" pitchFamily="2" charset="-122"/>
              </a:rPr>
              <a:t>物业缴费及账单</a:t>
            </a:r>
          </a:p>
        </p:txBody>
      </p:sp>
      <p:cxnSp>
        <p:nvCxnSpPr>
          <p:cNvPr id="126" name="直接连接符 125">
            <a:extLst>
              <a:ext uri="{FF2B5EF4-FFF2-40B4-BE49-F238E27FC236}">
                <a16:creationId xmlns:a16="http://schemas.microsoft.com/office/drawing/2014/main" id="{72452AD7-29EF-4B73-81F1-040A0E59BAD6}"/>
              </a:ext>
            </a:extLst>
          </p:cNvPr>
          <p:cNvCxnSpPr>
            <a:cxnSpLocks/>
          </p:cNvCxnSpPr>
          <p:nvPr/>
        </p:nvCxnSpPr>
        <p:spPr>
          <a:xfrm>
            <a:off x="5693667" y="3583799"/>
            <a:ext cx="25920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707FBFBA-044C-4787-A083-EF9DEBA99EB0}"/>
              </a:ext>
            </a:extLst>
          </p:cNvPr>
          <p:cNvCxnSpPr>
            <a:cxnSpLocks/>
          </p:cNvCxnSpPr>
          <p:nvPr/>
        </p:nvCxnSpPr>
        <p:spPr>
          <a:xfrm>
            <a:off x="5693667" y="4246172"/>
            <a:ext cx="25920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Content Placeholder 3">
            <a:extLst>
              <a:ext uri="{FF2B5EF4-FFF2-40B4-BE49-F238E27FC236}">
                <a16:creationId xmlns:a16="http://schemas.microsoft.com/office/drawing/2014/main" id="{364EBAAA-A560-43FC-9233-BB116D9BDFD5}"/>
              </a:ext>
            </a:extLst>
          </p:cNvPr>
          <p:cNvSpPr txBox="1">
            <a:spLocks noChangeArrowheads="1"/>
          </p:cNvSpPr>
          <p:nvPr/>
        </p:nvSpPr>
        <p:spPr bwMode="auto">
          <a:xfrm>
            <a:off x="6388662" y="3192806"/>
            <a:ext cx="50248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支持在同一个小区制定多种不同的收费方式</a:t>
            </a:r>
          </a:p>
        </p:txBody>
      </p:sp>
      <p:sp>
        <p:nvSpPr>
          <p:cNvPr id="131" name="Content Placeholder 3">
            <a:extLst>
              <a:ext uri="{FF2B5EF4-FFF2-40B4-BE49-F238E27FC236}">
                <a16:creationId xmlns:a16="http://schemas.microsoft.com/office/drawing/2014/main" id="{E4DEAFCB-8727-4248-89E1-31EC0AD7D976}"/>
              </a:ext>
            </a:extLst>
          </p:cNvPr>
          <p:cNvSpPr txBox="1">
            <a:spLocks noChangeArrowheads="1"/>
          </p:cNvSpPr>
          <p:nvPr/>
        </p:nvSpPr>
        <p:spPr bwMode="auto">
          <a:xfrm>
            <a:off x="6388662" y="3797052"/>
            <a:ext cx="206614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支持物业费预交费</a:t>
            </a:r>
          </a:p>
        </p:txBody>
      </p:sp>
      <p:sp>
        <p:nvSpPr>
          <p:cNvPr id="13" name="标题 1">
            <a:extLst>
              <a:ext uri="{FF2B5EF4-FFF2-40B4-BE49-F238E27FC236}">
                <a16:creationId xmlns:a16="http://schemas.microsoft.com/office/drawing/2014/main" id="{59597299-EE82-4E33-9D3D-9C2AF68E702E}"/>
              </a:ext>
            </a:extLst>
          </p:cNvPr>
          <p:cNvSpPr>
            <a:spLocks noGrp="1"/>
          </p:cNvSpPr>
          <p:nvPr>
            <p:ph type="title"/>
          </p:nvPr>
        </p:nvSpPr>
        <p:spPr>
          <a:xfrm>
            <a:off x="1909348" y="673759"/>
            <a:ext cx="4663550" cy="501804"/>
          </a:xfrm>
        </p:spPr>
        <p:txBody>
          <a:bodyPr/>
          <a:lstStyle/>
          <a:p>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主要功能及应用场景</a:t>
            </a:r>
          </a:p>
        </p:txBody>
      </p:sp>
      <p:grpSp>
        <p:nvGrpSpPr>
          <p:cNvPr id="18" name="组合 17">
            <a:extLst>
              <a:ext uri="{FF2B5EF4-FFF2-40B4-BE49-F238E27FC236}">
                <a16:creationId xmlns:a16="http://schemas.microsoft.com/office/drawing/2014/main" id="{34E36743-4D21-4DFD-B74A-6980115257D9}"/>
              </a:ext>
            </a:extLst>
          </p:cNvPr>
          <p:cNvGrpSpPr/>
          <p:nvPr/>
        </p:nvGrpSpPr>
        <p:grpSpPr>
          <a:xfrm>
            <a:off x="766797" y="615741"/>
            <a:ext cx="598708" cy="423718"/>
            <a:chOff x="10383138" y="448126"/>
            <a:chExt cx="947862" cy="333369"/>
          </a:xfrm>
        </p:grpSpPr>
        <p:sp>
          <p:nvSpPr>
            <p:cNvPr id="19" name="矩形: 圆角 18">
              <a:extLst>
                <a:ext uri="{FF2B5EF4-FFF2-40B4-BE49-F238E27FC236}">
                  <a16:creationId xmlns:a16="http://schemas.microsoft.com/office/drawing/2014/main" id="{0A1467C4-D046-4D6A-8F8B-F48C0911EA30}"/>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20" name="Rounded Rectangle 5_1">
              <a:extLst>
                <a:ext uri="{FF2B5EF4-FFF2-40B4-BE49-F238E27FC236}">
                  <a16:creationId xmlns:a16="http://schemas.microsoft.com/office/drawing/2014/main" id="{8EBA67C4-A2C6-4AC0-8ACB-3616B07396C0}"/>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21" name="文本框 20">
            <a:extLst>
              <a:ext uri="{FF2B5EF4-FFF2-40B4-BE49-F238E27FC236}">
                <a16:creationId xmlns:a16="http://schemas.microsoft.com/office/drawing/2014/main" id="{F17050EA-2B6F-48D4-8ED8-F654DBC7DF97}"/>
              </a:ext>
            </a:extLst>
          </p:cNvPr>
          <p:cNvSpPr txBox="1"/>
          <p:nvPr/>
        </p:nvSpPr>
        <p:spPr>
          <a:xfrm>
            <a:off x="805219" y="642934"/>
            <a:ext cx="521865"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pic>
        <p:nvPicPr>
          <p:cNvPr id="3" name="图片 2">
            <a:extLst>
              <a:ext uri="{FF2B5EF4-FFF2-40B4-BE49-F238E27FC236}">
                <a16:creationId xmlns:a16="http://schemas.microsoft.com/office/drawing/2014/main" id="{1B0652AE-97D3-48B8-B4C9-D401A10A34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8" y="0"/>
            <a:ext cx="3168763" cy="6858000"/>
          </a:xfrm>
          <a:prstGeom prst="rect">
            <a:avLst/>
          </a:prstGeom>
        </p:spPr>
      </p:pic>
      <p:sp>
        <p:nvSpPr>
          <p:cNvPr id="24" name="Content Placeholder 3">
            <a:extLst>
              <a:ext uri="{FF2B5EF4-FFF2-40B4-BE49-F238E27FC236}">
                <a16:creationId xmlns:a16="http://schemas.microsoft.com/office/drawing/2014/main" id="{616C7C06-F425-46A0-9C8B-FEBC84E7672D}"/>
              </a:ext>
            </a:extLst>
          </p:cNvPr>
          <p:cNvSpPr txBox="1">
            <a:spLocks noChangeArrowheads="1"/>
          </p:cNvSpPr>
          <p:nvPr/>
        </p:nvSpPr>
        <p:spPr bwMode="auto">
          <a:xfrm>
            <a:off x="6388662" y="4438885"/>
            <a:ext cx="511761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费用直接支付至贵公司账户，我们平台不收取任何费用。</a:t>
            </a:r>
          </a:p>
        </p:txBody>
      </p:sp>
      <p:pic>
        <p:nvPicPr>
          <p:cNvPr id="5" name="图片 4">
            <a:extLst>
              <a:ext uri="{FF2B5EF4-FFF2-40B4-BE49-F238E27FC236}">
                <a16:creationId xmlns:a16="http://schemas.microsoft.com/office/drawing/2014/main" id="{67ABFDEC-EF8C-4CDB-ADAA-4DBA36013C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9544" y="0"/>
            <a:ext cx="3168763" cy="6858000"/>
          </a:xfrm>
          <a:prstGeom prst="rect">
            <a:avLst/>
          </a:prstGeom>
        </p:spPr>
      </p:pic>
    </p:spTree>
    <p:extLst>
      <p:ext uri="{BB962C8B-B14F-4D97-AF65-F5344CB8AC3E}">
        <p14:creationId xmlns:p14="http://schemas.microsoft.com/office/powerpoint/2010/main" val="2194769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任意多边形: 形状 123">
            <a:extLst>
              <a:ext uri="{FF2B5EF4-FFF2-40B4-BE49-F238E27FC236}">
                <a16:creationId xmlns:a16="http://schemas.microsoft.com/office/drawing/2014/main" id="{A22DA5DB-94C4-43C9-AFDE-0CF667A95BA5}"/>
              </a:ext>
            </a:extLst>
          </p:cNvPr>
          <p:cNvSpPr/>
          <p:nvPr/>
        </p:nvSpPr>
        <p:spPr>
          <a:xfrm flipV="1">
            <a:off x="1001486" y="1532128"/>
            <a:ext cx="10189029" cy="4601972"/>
          </a:xfrm>
          <a:custGeom>
            <a:avLst/>
            <a:gdLst>
              <a:gd name="connsiteX0" fmla="*/ 191911 w 9080500"/>
              <a:gd name="connsiteY0" fmla="*/ 4601972 h 4601972"/>
              <a:gd name="connsiteX1" fmla="*/ 8888589 w 9080500"/>
              <a:gd name="connsiteY1" fmla="*/ 4601972 h 4601972"/>
              <a:gd name="connsiteX2" fmla="*/ 9080500 w 9080500"/>
              <a:gd name="connsiteY2" fmla="*/ 4410061 h 4601972"/>
              <a:gd name="connsiteX3" fmla="*/ 9080500 w 9080500"/>
              <a:gd name="connsiteY3" fmla="*/ 621897 h 4601972"/>
              <a:gd name="connsiteX4" fmla="*/ 8888589 w 9080500"/>
              <a:gd name="connsiteY4" fmla="*/ 429986 h 4601972"/>
              <a:gd name="connsiteX5" fmla="*/ 1127125 w 9080500"/>
              <a:gd name="connsiteY5" fmla="*/ 429986 h 4601972"/>
              <a:gd name="connsiteX6" fmla="*/ 870860 w 9080500"/>
              <a:gd name="connsiteY6" fmla="*/ 0 h 4601972"/>
              <a:gd name="connsiteX7" fmla="*/ 831433 w 9080500"/>
              <a:gd name="connsiteY7" fmla="*/ 429986 h 4601972"/>
              <a:gd name="connsiteX8" fmla="*/ 191911 w 9080500"/>
              <a:gd name="connsiteY8" fmla="*/ 429986 h 4601972"/>
              <a:gd name="connsiteX9" fmla="*/ 0 w 9080500"/>
              <a:gd name="connsiteY9" fmla="*/ 621897 h 4601972"/>
              <a:gd name="connsiteX10" fmla="*/ 0 w 9080500"/>
              <a:gd name="connsiteY10" fmla="*/ 4410061 h 4601972"/>
              <a:gd name="connsiteX11" fmla="*/ 191911 w 9080500"/>
              <a:gd name="connsiteY11" fmla="*/ 4601972 h 46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80500" h="4601972">
                <a:moveTo>
                  <a:pt x="191911" y="4601972"/>
                </a:moveTo>
                <a:lnTo>
                  <a:pt x="8888589" y="4601972"/>
                </a:lnTo>
                <a:cubicBezTo>
                  <a:pt x="8994579" y="4601972"/>
                  <a:pt x="9080500" y="4516051"/>
                  <a:pt x="9080500" y="4410061"/>
                </a:cubicBezTo>
                <a:lnTo>
                  <a:pt x="9080500" y="621897"/>
                </a:lnTo>
                <a:cubicBezTo>
                  <a:pt x="9080500" y="515907"/>
                  <a:pt x="8994579" y="429986"/>
                  <a:pt x="8888589" y="429986"/>
                </a:cubicBezTo>
                <a:lnTo>
                  <a:pt x="1127125" y="429986"/>
                </a:lnTo>
                <a:lnTo>
                  <a:pt x="870860" y="0"/>
                </a:lnTo>
                <a:lnTo>
                  <a:pt x="831433" y="429986"/>
                </a:lnTo>
                <a:lnTo>
                  <a:pt x="191911" y="429986"/>
                </a:lnTo>
                <a:cubicBezTo>
                  <a:pt x="85921" y="429986"/>
                  <a:pt x="0" y="515907"/>
                  <a:pt x="0" y="621897"/>
                </a:cubicBezTo>
                <a:lnTo>
                  <a:pt x="0" y="4410061"/>
                </a:lnTo>
                <a:cubicBezTo>
                  <a:pt x="0" y="4516051"/>
                  <a:pt x="85921" y="4601972"/>
                  <a:pt x="191911" y="4601972"/>
                </a:cubicBezTo>
                <a:close/>
              </a:path>
            </a:pathLst>
          </a:cu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latin typeface="字魂105号-简雅黑" panose="00000500000000000000" pitchFamily="2" charset="-122"/>
              <a:ea typeface="字魂105号-简雅黑" panose="00000500000000000000" pitchFamily="2" charset="-122"/>
            </a:endParaRPr>
          </a:p>
        </p:txBody>
      </p:sp>
      <p:sp>
        <p:nvSpPr>
          <p:cNvPr id="125" name="Content Placeholder 3">
            <a:extLst>
              <a:ext uri="{FF2B5EF4-FFF2-40B4-BE49-F238E27FC236}">
                <a16:creationId xmlns:a16="http://schemas.microsoft.com/office/drawing/2014/main" id="{80A2914B-77F5-460C-A46F-60EE5C887255}"/>
              </a:ext>
            </a:extLst>
          </p:cNvPr>
          <p:cNvSpPr txBox="1">
            <a:spLocks noChangeArrowheads="1"/>
          </p:cNvSpPr>
          <p:nvPr/>
        </p:nvSpPr>
        <p:spPr bwMode="auto">
          <a:xfrm>
            <a:off x="5670307" y="2494194"/>
            <a:ext cx="2529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400" dirty="0">
                <a:solidFill>
                  <a:srgbClr val="FF8000"/>
                </a:solidFill>
                <a:latin typeface="字魂105号-简雅黑" panose="00000500000000000000" pitchFamily="2" charset="-122"/>
                <a:ea typeface="字魂105号-简雅黑" panose="00000500000000000000" pitchFamily="2" charset="-122"/>
              </a:rPr>
              <a:t>有偿服务</a:t>
            </a:r>
          </a:p>
        </p:txBody>
      </p:sp>
      <p:cxnSp>
        <p:nvCxnSpPr>
          <p:cNvPr id="126" name="直接连接符 125">
            <a:extLst>
              <a:ext uri="{FF2B5EF4-FFF2-40B4-BE49-F238E27FC236}">
                <a16:creationId xmlns:a16="http://schemas.microsoft.com/office/drawing/2014/main" id="{72452AD7-29EF-4B73-81F1-040A0E59BAD6}"/>
              </a:ext>
            </a:extLst>
          </p:cNvPr>
          <p:cNvCxnSpPr>
            <a:cxnSpLocks/>
          </p:cNvCxnSpPr>
          <p:nvPr/>
        </p:nvCxnSpPr>
        <p:spPr>
          <a:xfrm>
            <a:off x="5693667" y="3583799"/>
            <a:ext cx="25920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Content Placeholder 3">
            <a:extLst>
              <a:ext uri="{FF2B5EF4-FFF2-40B4-BE49-F238E27FC236}">
                <a16:creationId xmlns:a16="http://schemas.microsoft.com/office/drawing/2014/main" id="{364EBAAA-A560-43FC-9233-BB116D9BDFD5}"/>
              </a:ext>
            </a:extLst>
          </p:cNvPr>
          <p:cNvSpPr txBox="1">
            <a:spLocks noChangeArrowheads="1"/>
          </p:cNvSpPr>
          <p:nvPr/>
        </p:nvSpPr>
        <p:spPr bwMode="auto">
          <a:xfrm>
            <a:off x="5693667" y="3144944"/>
            <a:ext cx="50248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物业提供额外服务，并收取一定费用</a:t>
            </a:r>
          </a:p>
        </p:txBody>
      </p:sp>
      <p:sp>
        <p:nvSpPr>
          <p:cNvPr id="13" name="标题 1">
            <a:extLst>
              <a:ext uri="{FF2B5EF4-FFF2-40B4-BE49-F238E27FC236}">
                <a16:creationId xmlns:a16="http://schemas.microsoft.com/office/drawing/2014/main" id="{59597299-EE82-4E33-9D3D-9C2AF68E702E}"/>
              </a:ext>
            </a:extLst>
          </p:cNvPr>
          <p:cNvSpPr>
            <a:spLocks noGrp="1"/>
          </p:cNvSpPr>
          <p:nvPr>
            <p:ph type="title"/>
          </p:nvPr>
        </p:nvSpPr>
        <p:spPr>
          <a:xfrm>
            <a:off x="1909348" y="673759"/>
            <a:ext cx="4663550" cy="501804"/>
          </a:xfrm>
        </p:spPr>
        <p:txBody>
          <a:bodyPr/>
          <a:lstStyle/>
          <a:p>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主要功能及应用场景</a:t>
            </a:r>
          </a:p>
        </p:txBody>
      </p:sp>
      <p:grpSp>
        <p:nvGrpSpPr>
          <p:cNvPr id="18" name="组合 17">
            <a:extLst>
              <a:ext uri="{FF2B5EF4-FFF2-40B4-BE49-F238E27FC236}">
                <a16:creationId xmlns:a16="http://schemas.microsoft.com/office/drawing/2014/main" id="{34E36743-4D21-4DFD-B74A-6980115257D9}"/>
              </a:ext>
            </a:extLst>
          </p:cNvPr>
          <p:cNvGrpSpPr/>
          <p:nvPr/>
        </p:nvGrpSpPr>
        <p:grpSpPr>
          <a:xfrm>
            <a:off x="766797" y="615741"/>
            <a:ext cx="598708" cy="423718"/>
            <a:chOff x="10383138" y="448126"/>
            <a:chExt cx="947862" cy="333369"/>
          </a:xfrm>
        </p:grpSpPr>
        <p:sp>
          <p:nvSpPr>
            <p:cNvPr id="19" name="矩形: 圆角 18">
              <a:extLst>
                <a:ext uri="{FF2B5EF4-FFF2-40B4-BE49-F238E27FC236}">
                  <a16:creationId xmlns:a16="http://schemas.microsoft.com/office/drawing/2014/main" id="{0A1467C4-D046-4D6A-8F8B-F48C0911EA30}"/>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20" name="Rounded Rectangle 5_1">
              <a:extLst>
                <a:ext uri="{FF2B5EF4-FFF2-40B4-BE49-F238E27FC236}">
                  <a16:creationId xmlns:a16="http://schemas.microsoft.com/office/drawing/2014/main" id="{8EBA67C4-A2C6-4AC0-8ACB-3616B07396C0}"/>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21" name="文本框 20">
            <a:extLst>
              <a:ext uri="{FF2B5EF4-FFF2-40B4-BE49-F238E27FC236}">
                <a16:creationId xmlns:a16="http://schemas.microsoft.com/office/drawing/2014/main" id="{F17050EA-2B6F-48D4-8ED8-F654DBC7DF97}"/>
              </a:ext>
            </a:extLst>
          </p:cNvPr>
          <p:cNvSpPr txBox="1"/>
          <p:nvPr/>
        </p:nvSpPr>
        <p:spPr>
          <a:xfrm>
            <a:off x="805219" y="642934"/>
            <a:ext cx="521865"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24" name="Content Placeholder 3">
            <a:extLst>
              <a:ext uri="{FF2B5EF4-FFF2-40B4-BE49-F238E27FC236}">
                <a16:creationId xmlns:a16="http://schemas.microsoft.com/office/drawing/2014/main" id="{616C7C06-F425-46A0-9C8B-FEBC84E7672D}"/>
              </a:ext>
            </a:extLst>
          </p:cNvPr>
          <p:cNvSpPr txBox="1">
            <a:spLocks noChangeArrowheads="1"/>
          </p:cNvSpPr>
          <p:nvPr/>
        </p:nvSpPr>
        <p:spPr bwMode="auto">
          <a:xfrm>
            <a:off x="5693666" y="4409265"/>
            <a:ext cx="5117616"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平台会从中抽取</a:t>
            </a:r>
            <a:r>
              <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10%</a:t>
            </a: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，其余直接支付至贵公司账户中。</a:t>
            </a:r>
            <a:endParaRPr lang="en-US" altLang="zh-CN" sz="20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a:p>
            <a:pPr eaLnBrk="1" hangingPunct="1">
              <a:spcBef>
                <a:spcPct val="20000"/>
              </a:spcBef>
              <a:buFont typeface="Arial" panose="020B0604020202020204" pitchFamily="34" charset="0"/>
              <a:buNone/>
            </a:pPr>
            <a:r>
              <a:rPr lang="zh-CN" altLang="en-US" sz="2000" dirty="0">
                <a:solidFill>
                  <a:srgbClr val="FF8000"/>
                </a:solidFill>
                <a:latin typeface="字魂105号-简雅黑" panose="00000500000000000000" pitchFamily="2" charset="-122"/>
                <a:ea typeface="字魂105号-简雅黑" panose="00000500000000000000" pitchFamily="2" charset="-122"/>
              </a:rPr>
              <a:t>平台非常看重与贵公司的这次合作，所以平台永久性免除了这部分抽成。</a:t>
            </a:r>
            <a:endParaRPr lang="en-US" altLang="zh-CN" sz="2000" dirty="0">
              <a:solidFill>
                <a:srgbClr val="FF8000"/>
              </a:solidFill>
              <a:latin typeface="字魂105号-简雅黑" panose="00000500000000000000" pitchFamily="2" charset="-122"/>
              <a:ea typeface="字魂105号-简雅黑" panose="00000500000000000000" pitchFamily="2" charset="-122"/>
            </a:endParaRPr>
          </a:p>
          <a:p>
            <a:pPr eaLnBrk="1" hangingPunct="1">
              <a:spcBef>
                <a:spcPct val="20000"/>
              </a:spcBef>
              <a:buFont typeface="Arial" panose="020B0604020202020204" pitchFamily="34" charset="0"/>
              <a:buNone/>
            </a:pPr>
            <a:endPar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endParaRPr>
          </a:p>
        </p:txBody>
      </p:sp>
      <p:pic>
        <p:nvPicPr>
          <p:cNvPr id="4" name="图片 3">
            <a:extLst>
              <a:ext uri="{FF2B5EF4-FFF2-40B4-BE49-F238E27FC236}">
                <a16:creationId xmlns:a16="http://schemas.microsoft.com/office/drawing/2014/main" id="{6F83D078-3928-4D57-9921-A7A05CCEC93A}"/>
              </a:ext>
            </a:extLst>
          </p:cNvPr>
          <p:cNvPicPr>
            <a:picLocks noChangeAspect="1"/>
          </p:cNvPicPr>
          <p:nvPr/>
        </p:nvPicPr>
        <p:blipFill>
          <a:blip r:embed="rId3"/>
          <a:stretch>
            <a:fillRect/>
          </a:stretch>
        </p:blipFill>
        <p:spPr>
          <a:xfrm>
            <a:off x="1327084" y="1668232"/>
            <a:ext cx="3779848" cy="3962743"/>
          </a:xfrm>
          <a:prstGeom prst="rect">
            <a:avLst/>
          </a:prstGeom>
        </p:spPr>
      </p:pic>
      <p:cxnSp>
        <p:nvCxnSpPr>
          <p:cNvPr id="17" name="直接连接符 16">
            <a:extLst>
              <a:ext uri="{FF2B5EF4-FFF2-40B4-BE49-F238E27FC236}">
                <a16:creationId xmlns:a16="http://schemas.microsoft.com/office/drawing/2014/main" id="{B5E74A9A-607F-406E-B6D0-602A9EC72374}"/>
              </a:ext>
            </a:extLst>
          </p:cNvPr>
          <p:cNvCxnSpPr>
            <a:cxnSpLocks/>
          </p:cNvCxnSpPr>
          <p:nvPr/>
        </p:nvCxnSpPr>
        <p:spPr>
          <a:xfrm>
            <a:off x="5693667" y="4258924"/>
            <a:ext cx="25920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Content Placeholder 3">
            <a:extLst>
              <a:ext uri="{FF2B5EF4-FFF2-40B4-BE49-F238E27FC236}">
                <a16:creationId xmlns:a16="http://schemas.microsoft.com/office/drawing/2014/main" id="{C51F41E8-29BE-4EF6-92CA-E0B3F61EC11F}"/>
              </a:ext>
            </a:extLst>
          </p:cNvPr>
          <p:cNvSpPr txBox="1">
            <a:spLocks noChangeArrowheads="1"/>
          </p:cNvSpPr>
          <p:nvPr/>
        </p:nvSpPr>
        <p:spPr bwMode="auto">
          <a:xfrm>
            <a:off x="5693666" y="3820070"/>
            <a:ext cx="5171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收费项目及收费金额，物业公司可以自己设定</a:t>
            </a:r>
          </a:p>
        </p:txBody>
      </p:sp>
    </p:spTree>
    <p:extLst>
      <p:ext uri="{BB962C8B-B14F-4D97-AF65-F5344CB8AC3E}">
        <p14:creationId xmlns:p14="http://schemas.microsoft.com/office/powerpoint/2010/main" val="2892483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任意多边形: 形状 123">
            <a:extLst>
              <a:ext uri="{FF2B5EF4-FFF2-40B4-BE49-F238E27FC236}">
                <a16:creationId xmlns:a16="http://schemas.microsoft.com/office/drawing/2014/main" id="{A22DA5DB-94C4-43C9-AFDE-0CF667A95BA5}"/>
              </a:ext>
            </a:extLst>
          </p:cNvPr>
          <p:cNvSpPr/>
          <p:nvPr/>
        </p:nvSpPr>
        <p:spPr>
          <a:xfrm flipV="1">
            <a:off x="1001485" y="1378375"/>
            <a:ext cx="10189029" cy="4601972"/>
          </a:xfrm>
          <a:custGeom>
            <a:avLst/>
            <a:gdLst>
              <a:gd name="connsiteX0" fmla="*/ 191911 w 9080500"/>
              <a:gd name="connsiteY0" fmla="*/ 4601972 h 4601972"/>
              <a:gd name="connsiteX1" fmla="*/ 8888589 w 9080500"/>
              <a:gd name="connsiteY1" fmla="*/ 4601972 h 4601972"/>
              <a:gd name="connsiteX2" fmla="*/ 9080500 w 9080500"/>
              <a:gd name="connsiteY2" fmla="*/ 4410061 h 4601972"/>
              <a:gd name="connsiteX3" fmla="*/ 9080500 w 9080500"/>
              <a:gd name="connsiteY3" fmla="*/ 621897 h 4601972"/>
              <a:gd name="connsiteX4" fmla="*/ 8888589 w 9080500"/>
              <a:gd name="connsiteY4" fmla="*/ 429986 h 4601972"/>
              <a:gd name="connsiteX5" fmla="*/ 1127125 w 9080500"/>
              <a:gd name="connsiteY5" fmla="*/ 429986 h 4601972"/>
              <a:gd name="connsiteX6" fmla="*/ 870860 w 9080500"/>
              <a:gd name="connsiteY6" fmla="*/ 0 h 4601972"/>
              <a:gd name="connsiteX7" fmla="*/ 831433 w 9080500"/>
              <a:gd name="connsiteY7" fmla="*/ 429986 h 4601972"/>
              <a:gd name="connsiteX8" fmla="*/ 191911 w 9080500"/>
              <a:gd name="connsiteY8" fmla="*/ 429986 h 4601972"/>
              <a:gd name="connsiteX9" fmla="*/ 0 w 9080500"/>
              <a:gd name="connsiteY9" fmla="*/ 621897 h 4601972"/>
              <a:gd name="connsiteX10" fmla="*/ 0 w 9080500"/>
              <a:gd name="connsiteY10" fmla="*/ 4410061 h 4601972"/>
              <a:gd name="connsiteX11" fmla="*/ 191911 w 9080500"/>
              <a:gd name="connsiteY11" fmla="*/ 4601972 h 46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80500" h="4601972">
                <a:moveTo>
                  <a:pt x="191911" y="4601972"/>
                </a:moveTo>
                <a:lnTo>
                  <a:pt x="8888589" y="4601972"/>
                </a:lnTo>
                <a:cubicBezTo>
                  <a:pt x="8994579" y="4601972"/>
                  <a:pt x="9080500" y="4516051"/>
                  <a:pt x="9080500" y="4410061"/>
                </a:cubicBezTo>
                <a:lnTo>
                  <a:pt x="9080500" y="621897"/>
                </a:lnTo>
                <a:cubicBezTo>
                  <a:pt x="9080500" y="515907"/>
                  <a:pt x="8994579" y="429986"/>
                  <a:pt x="8888589" y="429986"/>
                </a:cubicBezTo>
                <a:lnTo>
                  <a:pt x="1127125" y="429986"/>
                </a:lnTo>
                <a:lnTo>
                  <a:pt x="870860" y="0"/>
                </a:lnTo>
                <a:lnTo>
                  <a:pt x="831433" y="429986"/>
                </a:lnTo>
                <a:lnTo>
                  <a:pt x="191911" y="429986"/>
                </a:lnTo>
                <a:cubicBezTo>
                  <a:pt x="85921" y="429986"/>
                  <a:pt x="0" y="515907"/>
                  <a:pt x="0" y="621897"/>
                </a:cubicBezTo>
                <a:lnTo>
                  <a:pt x="0" y="4410061"/>
                </a:lnTo>
                <a:cubicBezTo>
                  <a:pt x="0" y="4516051"/>
                  <a:pt x="85921" y="4601972"/>
                  <a:pt x="191911" y="4601972"/>
                </a:cubicBezTo>
                <a:close/>
              </a:path>
            </a:pathLst>
          </a:custGeom>
          <a:solidFill>
            <a:srgbClr val="FFFFFF"/>
          </a:solidFill>
          <a:ln w="12700" cap="rnd">
            <a:noFill/>
            <a:prstDash val="solid"/>
            <a:round/>
            <a:headEnd/>
            <a:tailEnd/>
          </a:ln>
          <a:effectLst>
            <a:outerShdw blurRad="254000" dist="127000" algn="ctr" rotWithShape="0">
              <a:schemeClr val="accent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latin typeface="字魂105号-简雅黑" panose="00000500000000000000" pitchFamily="2" charset="-122"/>
              <a:ea typeface="字魂105号-简雅黑" panose="00000500000000000000" pitchFamily="2" charset="-122"/>
            </a:endParaRPr>
          </a:p>
        </p:txBody>
      </p:sp>
      <p:sp>
        <p:nvSpPr>
          <p:cNvPr id="125" name="Content Placeholder 3">
            <a:extLst>
              <a:ext uri="{FF2B5EF4-FFF2-40B4-BE49-F238E27FC236}">
                <a16:creationId xmlns:a16="http://schemas.microsoft.com/office/drawing/2014/main" id="{80A2914B-77F5-460C-A46F-60EE5C887255}"/>
              </a:ext>
            </a:extLst>
          </p:cNvPr>
          <p:cNvSpPr txBox="1">
            <a:spLocks noChangeArrowheads="1"/>
          </p:cNvSpPr>
          <p:nvPr/>
        </p:nvSpPr>
        <p:spPr bwMode="auto">
          <a:xfrm>
            <a:off x="5670307" y="2494194"/>
            <a:ext cx="2529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400" dirty="0">
                <a:solidFill>
                  <a:srgbClr val="FF8000"/>
                </a:solidFill>
                <a:latin typeface="字魂105号-简雅黑" panose="00000500000000000000" pitchFamily="2" charset="-122"/>
                <a:ea typeface="字魂105号-简雅黑" panose="00000500000000000000" pitchFamily="2" charset="-122"/>
              </a:rPr>
              <a:t>社区见闻及百事通</a:t>
            </a:r>
          </a:p>
        </p:txBody>
      </p:sp>
      <p:sp>
        <p:nvSpPr>
          <p:cNvPr id="129" name="Content Placeholder 3">
            <a:extLst>
              <a:ext uri="{FF2B5EF4-FFF2-40B4-BE49-F238E27FC236}">
                <a16:creationId xmlns:a16="http://schemas.microsoft.com/office/drawing/2014/main" id="{364EBAAA-A560-43FC-9233-BB116D9BDFD5}"/>
              </a:ext>
            </a:extLst>
          </p:cNvPr>
          <p:cNvSpPr txBox="1">
            <a:spLocks noChangeArrowheads="1"/>
          </p:cNvSpPr>
          <p:nvPr/>
        </p:nvSpPr>
        <p:spPr bwMode="auto">
          <a:xfrm>
            <a:off x="5687795" y="3063808"/>
            <a:ext cx="502485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社区见闻：宣传小区正能量、塑造良好的小区氛围。</a:t>
            </a:r>
          </a:p>
        </p:txBody>
      </p:sp>
      <p:sp>
        <p:nvSpPr>
          <p:cNvPr id="13" name="标题 1">
            <a:extLst>
              <a:ext uri="{FF2B5EF4-FFF2-40B4-BE49-F238E27FC236}">
                <a16:creationId xmlns:a16="http://schemas.microsoft.com/office/drawing/2014/main" id="{59597299-EE82-4E33-9D3D-9C2AF68E702E}"/>
              </a:ext>
            </a:extLst>
          </p:cNvPr>
          <p:cNvSpPr>
            <a:spLocks noGrp="1"/>
          </p:cNvSpPr>
          <p:nvPr>
            <p:ph type="title"/>
          </p:nvPr>
        </p:nvSpPr>
        <p:spPr>
          <a:xfrm>
            <a:off x="1909348" y="673759"/>
            <a:ext cx="4663550" cy="501804"/>
          </a:xfrm>
        </p:spPr>
        <p:txBody>
          <a:bodyPr/>
          <a:lstStyle/>
          <a:p>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rPr>
              <a:t>主要功能及应用场景</a:t>
            </a:r>
          </a:p>
        </p:txBody>
      </p:sp>
      <p:grpSp>
        <p:nvGrpSpPr>
          <p:cNvPr id="18" name="组合 17">
            <a:extLst>
              <a:ext uri="{FF2B5EF4-FFF2-40B4-BE49-F238E27FC236}">
                <a16:creationId xmlns:a16="http://schemas.microsoft.com/office/drawing/2014/main" id="{34E36743-4D21-4DFD-B74A-6980115257D9}"/>
              </a:ext>
            </a:extLst>
          </p:cNvPr>
          <p:cNvGrpSpPr/>
          <p:nvPr/>
        </p:nvGrpSpPr>
        <p:grpSpPr>
          <a:xfrm>
            <a:off x="766797" y="615741"/>
            <a:ext cx="598708" cy="423718"/>
            <a:chOff x="10383138" y="448126"/>
            <a:chExt cx="947862" cy="333369"/>
          </a:xfrm>
        </p:grpSpPr>
        <p:sp>
          <p:nvSpPr>
            <p:cNvPr id="19" name="矩形: 圆角 18">
              <a:extLst>
                <a:ext uri="{FF2B5EF4-FFF2-40B4-BE49-F238E27FC236}">
                  <a16:creationId xmlns:a16="http://schemas.microsoft.com/office/drawing/2014/main" id="{0A1467C4-D046-4D6A-8F8B-F48C0911EA30}"/>
                </a:ext>
              </a:extLst>
            </p:cNvPr>
            <p:cNvSpPr/>
            <p:nvPr/>
          </p:nvSpPr>
          <p:spPr>
            <a:xfrm>
              <a:off x="10383138" y="448126"/>
              <a:ext cx="947862" cy="333369"/>
            </a:xfrm>
            <a:prstGeom prst="roundRect">
              <a:avLst>
                <a:gd name="adj" fmla="val 50000"/>
              </a:avLst>
            </a:prstGeom>
            <a:solidFill>
              <a:schemeClr val="accent1"/>
            </a:solidFill>
            <a:ln>
              <a:noFill/>
            </a:ln>
            <a:effectLst>
              <a:outerShdw blurRad="1270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
          <p:nvSpPr>
            <p:cNvPr id="20" name="Rounded Rectangle 5_1">
              <a:extLst>
                <a:ext uri="{FF2B5EF4-FFF2-40B4-BE49-F238E27FC236}">
                  <a16:creationId xmlns:a16="http://schemas.microsoft.com/office/drawing/2014/main" id="{8EBA67C4-A2C6-4AC0-8ACB-3616B07396C0}"/>
                </a:ext>
              </a:extLst>
            </p:cNvPr>
            <p:cNvSpPr/>
            <p:nvPr/>
          </p:nvSpPr>
          <p:spPr>
            <a:xfrm>
              <a:off x="10383138" y="448126"/>
              <a:ext cx="947862" cy="333369"/>
            </a:xfrm>
            <a:prstGeom prst="roundRect">
              <a:avLst>
                <a:gd name="adj" fmla="val 50000"/>
              </a:avLst>
            </a:prstGeom>
            <a:gradFill flip="none" rotWithShape="1">
              <a:gsLst>
                <a:gs pos="80000">
                  <a:schemeClr val="accent2"/>
                </a:gs>
                <a:gs pos="0">
                  <a:schemeClr val="accent1"/>
                </a:gs>
              </a:gsLst>
              <a:path path="circle">
                <a:fillToRect l="100000" t="100000"/>
              </a:path>
              <a:tileRect r="-100000" b="-100000"/>
            </a:gradFill>
            <a:ln w="19050">
              <a:solidFill>
                <a:schemeClr val="bg1"/>
              </a:solidFill>
            </a:ln>
            <a:effectLst>
              <a:outerShdw blurRad="50800" dist="50800" dir="132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21" name="文本框 20">
            <a:extLst>
              <a:ext uri="{FF2B5EF4-FFF2-40B4-BE49-F238E27FC236}">
                <a16:creationId xmlns:a16="http://schemas.microsoft.com/office/drawing/2014/main" id="{F17050EA-2B6F-48D4-8ED8-F654DBC7DF97}"/>
              </a:ext>
            </a:extLst>
          </p:cNvPr>
          <p:cNvSpPr txBox="1"/>
          <p:nvPr/>
        </p:nvSpPr>
        <p:spPr>
          <a:xfrm>
            <a:off x="805219" y="642934"/>
            <a:ext cx="521865" cy="369332"/>
          </a:xfrm>
          <a:prstGeom prst="rect">
            <a:avLst/>
          </a:prstGeom>
          <a:noFill/>
        </p:spPr>
        <p:txBody>
          <a:bodyPr wrap="square" lIns="0" tIns="0" rIns="0" bIns="0" rtlCol="0">
            <a:spAutoFit/>
          </a:bodyPr>
          <a:lstStyle/>
          <a:p>
            <a:pPr algn="ctr"/>
            <a:r>
              <a:rPr lang="en-US" altLang="zh-CN" sz="2400" dirty="0">
                <a:solidFill>
                  <a:schemeClr val="bg1"/>
                </a:solidFill>
                <a:latin typeface="字魂105号-简雅黑" panose="00000500000000000000" pitchFamily="2" charset="-122"/>
                <a:ea typeface="字魂105号-简雅黑" panose="00000500000000000000" pitchFamily="2" charset="-122"/>
              </a:rPr>
              <a:t>02</a:t>
            </a:r>
            <a:endParaRPr lang="zh-CN" altLang="en-US" sz="2400" dirty="0">
              <a:solidFill>
                <a:schemeClr val="bg1"/>
              </a:solidFill>
              <a:latin typeface="字魂105号-简雅黑" panose="00000500000000000000" pitchFamily="2" charset="-122"/>
              <a:ea typeface="字魂105号-简雅黑" panose="00000500000000000000" pitchFamily="2" charset="-122"/>
            </a:endParaRPr>
          </a:p>
        </p:txBody>
      </p:sp>
      <p:sp>
        <p:nvSpPr>
          <p:cNvPr id="22" name="Content Placeholder 3">
            <a:extLst>
              <a:ext uri="{FF2B5EF4-FFF2-40B4-BE49-F238E27FC236}">
                <a16:creationId xmlns:a16="http://schemas.microsoft.com/office/drawing/2014/main" id="{C51F41E8-29BE-4EF6-92CA-E0B3F61EC11F}"/>
              </a:ext>
            </a:extLst>
          </p:cNvPr>
          <p:cNvSpPr txBox="1">
            <a:spLocks noChangeArrowheads="1"/>
          </p:cNvSpPr>
          <p:nvPr/>
        </p:nvSpPr>
        <p:spPr bwMode="auto">
          <a:xfrm>
            <a:off x="5687795" y="4133688"/>
            <a:ext cx="5171249"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4000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rPr>
              <a:t>百事通：业主经常在微信群里问：如何交水费？如何交电费？等等，我们可以将这些问题的答案整理出来，放在百事通中，业主有疑问可以先去这里查。</a:t>
            </a:r>
          </a:p>
        </p:txBody>
      </p:sp>
      <p:pic>
        <p:nvPicPr>
          <p:cNvPr id="3" name="图片 2">
            <a:extLst>
              <a:ext uri="{FF2B5EF4-FFF2-40B4-BE49-F238E27FC236}">
                <a16:creationId xmlns:a16="http://schemas.microsoft.com/office/drawing/2014/main" id="{7570F601-4B1D-473C-A9CC-4F23F1F5975E}"/>
              </a:ext>
            </a:extLst>
          </p:cNvPr>
          <p:cNvPicPr>
            <a:picLocks noChangeAspect="1"/>
          </p:cNvPicPr>
          <p:nvPr/>
        </p:nvPicPr>
        <p:blipFill>
          <a:blip r:embed="rId3"/>
          <a:stretch>
            <a:fillRect/>
          </a:stretch>
        </p:blipFill>
        <p:spPr>
          <a:xfrm>
            <a:off x="1177618" y="1378375"/>
            <a:ext cx="3462604" cy="1507353"/>
          </a:xfrm>
          <a:prstGeom prst="rect">
            <a:avLst/>
          </a:prstGeom>
        </p:spPr>
      </p:pic>
      <p:pic>
        <p:nvPicPr>
          <p:cNvPr id="6" name="图片 5">
            <a:extLst>
              <a:ext uri="{FF2B5EF4-FFF2-40B4-BE49-F238E27FC236}">
                <a16:creationId xmlns:a16="http://schemas.microsoft.com/office/drawing/2014/main" id="{0C8DFDB8-4FF6-4771-BF41-05DFDECAF912}"/>
              </a:ext>
            </a:extLst>
          </p:cNvPr>
          <p:cNvPicPr>
            <a:picLocks noChangeAspect="1"/>
          </p:cNvPicPr>
          <p:nvPr/>
        </p:nvPicPr>
        <p:blipFill>
          <a:blip r:embed="rId4"/>
          <a:stretch>
            <a:fillRect/>
          </a:stretch>
        </p:blipFill>
        <p:spPr>
          <a:xfrm>
            <a:off x="440474" y="2376735"/>
            <a:ext cx="3344126" cy="1396913"/>
          </a:xfrm>
          <a:prstGeom prst="rect">
            <a:avLst/>
          </a:prstGeom>
        </p:spPr>
      </p:pic>
      <p:pic>
        <p:nvPicPr>
          <p:cNvPr id="8" name="图片 7">
            <a:extLst>
              <a:ext uri="{FF2B5EF4-FFF2-40B4-BE49-F238E27FC236}">
                <a16:creationId xmlns:a16="http://schemas.microsoft.com/office/drawing/2014/main" id="{C4486EAF-0E5D-401E-A898-D87F54108531}"/>
              </a:ext>
            </a:extLst>
          </p:cNvPr>
          <p:cNvPicPr>
            <a:picLocks noChangeAspect="1"/>
          </p:cNvPicPr>
          <p:nvPr/>
        </p:nvPicPr>
        <p:blipFill>
          <a:blip r:embed="rId5"/>
          <a:stretch>
            <a:fillRect/>
          </a:stretch>
        </p:blipFill>
        <p:spPr>
          <a:xfrm>
            <a:off x="670016" y="3731328"/>
            <a:ext cx="4016416" cy="2805437"/>
          </a:xfrm>
          <a:prstGeom prst="rect">
            <a:avLst/>
          </a:prstGeom>
        </p:spPr>
      </p:pic>
    </p:spTree>
    <p:extLst>
      <p:ext uri="{BB962C8B-B14F-4D97-AF65-F5344CB8AC3E}">
        <p14:creationId xmlns:p14="http://schemas.microsoft.com/office/powerpoint/2010/main" val="1139970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FEB228"/>
      </a:accent1>
      <a:accent2>
        <a:srgbClr val="FF8533"/>
      </a:accent2>
      <a:accent3>
        <a:srgbClr val="FEB228"/>
      </a:accent3>
      <a:accent4>
        <a:srgbClr val="FFF1DE"/>
      </a:accent4>
      <a:accent5>
        <a:srgbClr val="FEB228"/>
      </a:accent5>
      <a:accent6>
        <a:srgbClr val="9C9792"/>
      </a:accent6>
      <a:hlink>
        <a:srgbClr val="F84D4D"/>
      </a:hlink>
      <a:folHlink>
        <a:srgbClr val="BFBFBF"/>
      </a:folHlink>
    </a:clrScheme>
    <a:fontScheme name="自定义 3">
      <a:majorFont>
        <a:latin typeface="Arial Black"/>
        <a:ea typeface="优设标题黑"/>
        <a:cs typeface=""/>
      </a:majorFont>
      <a:minorFont>
        <a:latin typeface="Arial"/>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FEB228"/>
    </a:accent1>
    <a:accent2>
      <a:srgbClr val="FF8533"/>
    </a:accent2>
    <a:accent3>
      <a:srgbClr val="FEB228"/>
    </a:accent3>
    <a:accent4>
      <a:srgbClr val="FFF1DE"/>
    </a:accent4>
    <a:accent5>
      <a:srgbClr val="FEB228"/>
    </a:accent5>
    <a:accent6>
      <a:srgbClr val="9C9792"/>
    </a:accent6>
    <a:hlink>
      <a:srgbClr val="F84D4D"/>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FEB228"/>
    </a:accent1>
    <a:accent2>
      <a:srgbClr val="FF8533"/>
    </a:accent2>
    <a:accent3>
      <a:srgbClr val="FEB228"/>
    </a:accent3>
    <a:accent4>
      <a:srgbClr val="FFF1DE"/>
    </a:accent4>
    <a:accent5>
      <a:srgbClr val="FEB228"/>
    </a:accent5>
    <a:accent6>
      <a:srgbClr val="9C9792"/>
    </a:accent6>
    <a:hlink>
      <a:srgbClr val="F84D4D"/>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FEB228"/>
    </a:accent1>
    <a:accent2>
      <a:srgbClr val="FF8533"/>
    </a:accent2>
    <a:accent3>
      <a:srgbClr val="FEB228"/>
    </a:accent3>
    <a:accent4>
      <a:srgbClr val="FFF1DE"/>
    </a:accent4>
    <a:accent5>
      <a:srgbClr val="FEB228"/>
    </a:accent5>
    <a:accent6>
      <a:srgbClr val="9C9792"/>
    </a:accent6>
    <a:hlink>
      <a:srgbClr val="F84D4D"/>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FEB228"/>
    </a:accent1>
    <a:accent2>
      <a:srgbClr val="FF8533"/>
    </a:accent2>
    <a:accent3>
      <a:srgbClr val="FEB228"/>
    </a:accent3>
    <a:accent4>
      <a:srgbClr val="FFF1DE"/>
    </a:accent4>
    <a:accent5>
      <a:srgbClr val="FEB228"/>
    </a:accent5>
    <a:accent6>
      <a:srgbClr val="9C9792"/>
    </a:accent6>
    <a:hlink>
      <a:srgbClr val="F84D4D"/>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
  <TotalTime>2634</TotalTime>
  <Words>2365</Words>
  <Application>Microsoft Office PowerPoint</Application>
  <PresentationFormat>宽屏</PresentationFormat>
  <Paragraphs>289</Paragraphs>
  <Slides>30</Slides>
  <Notes>22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Source Han Sans CN</vt:lpstr>
      <vt:lpstr>Source Han Sans CN Heavy</vt:lpstr>
      <vt:lpstr>等线</vt:lpstr>
      <vt:lpstr>思源黑体 CN Bold</vt:lpstr>
      <vt:lpstr>思源黑体 CN Normal</vt:lpstr>
      <vt:lpstr>优设标题黑</vt:lpstr>
      <vt:lpstr>字魂105号-简雅黑</vt:lpstr>
      <vt:lpstr>Arial</vt:lpstr>
      <vt:lpstr>Arial Black</vt:lpstr>
      <vt:lpstr>Office 主题​​</vt:lpstr>
      <vt:lpstr>PowerPoint 演示文稿</vt:lpstr>
      <vt:lpstr>PowerPoint 演示文稿</vt:lpstr>
      <vt:lpstr>PowerPoint 演示文稿</vt:lpstr>
      <vt:lpstr>PowerPoint 演示文稿</vt:lpstr>
      <vt:lpstr>PowerPoint 演示文稿</vt:lpstr>
      <vt:lpstr>PowerPoint 演示文稿</vt:lpstr>
      <vt:lpstr>主要功能及应用场景</vt:lpstr>
      <vt:lpstr>主要功能及应用场景</vt:lpstr>
      <vt:lpstr>主要功能及应用场景</vt:lpstr>
      <vt:lpstr>主要功能及应用场景</vt:lpstr>
      <vt:lpstr>主要功能及应用场景</vt:lpstr>
      <vt:lpstr>主要功能及应用场景</vt:lpstr>
      <vt:lpstr>PowerPoint 演示文稿</vt:lpstr>
      <vt:lpstr>PowerPoint 演示文稿</vt:lpstr>
      <vt:lpstr>PowerPoint 演示文稿</vt:lpstr>
      <vt:lpstr>主要功能及应用场景【PC端】</vt:lpstr>
      <vt:lpstr>主要功能及应用场景【PC端】</vt:lpstr>
      <vt:lpstr>主要功能及应用场景【PC端】</vt:lpstr>
      <vt:lpstr>主要功能及应用场景【PC端】</vt:lpstr>
      <vt:lpstr>主要功能及应用场景【PC端】</vt:lpstr>
      <vt:lpstr>主要功能及应用场景【PC端】</vt:lpstr>
      <vt:lpstr>主要功能及应用场景【PC端】</vt:lpstr>
      <vt:lpstr>主要功能及应用场景【PC端】</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www.51pptmoban.com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橙色线性人物插画网络课程通用ppt模板</dc:title>
  <dc:creator>溢恩溢</dc:creator>
  <cp:keywords>P界达人</cp:keywords>
  <dc:description>www.51pptmoban.com</dc:description>
  <cp:lastModifiedBy>张 继伟</cp:lastModifiedBy>
  <cp:revision>397</cp:revision>
  <dcterms:created xsi:type="dcterms:W3CDTF">2021-11-06T14:09:10Z</dcterms:created>
  <dcterms:modified xsi:type="dcterms:W3CDTF">2022-03-20T13:05:14Z</dcterms:modified>
</cp:coreProperties>
</file>